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918400" cy="21945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2B5F"/>
    <a:srgbClr val="4682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7798" autoAdjust="0"/>
    <p:restoredTop sz="94660"/>
  </p:normalViewPr>
  <p:slideViewPr>
    <p:cSldViewPr snapToGrid="0">
      <p:cViewPr>
        <p:scale>
          <a:sx n="48" d="100"/>
          <a:sy n="48" d="100"/>
        </p:scale>
        <p:origin x="280" y="-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3591562"/>
            <a:ext cx="27980640" cy="7640320"/>
          </a:xfrm>
        </p:spPr>
        <p:txBody>
          <a:bodyPr anchor="b"/>
          <a:lstStyle>
            <a:lvl1pPr algn="ctr">
              <a:defRPr sz="19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11526522"/>
            <a:ext cx="24688800" cy="5298438"/>
          </a:xfrm>
        </p:spPr>
        <p:txBody>
          <a:bodyPr/>
          <a:lstStyle>
            <a:lvl1pPr marL="0" indent="0" algn="ctr">
              <a:buNone/>
              <a:defRPr sz="7680"/>
            </a:lvl1pPr>
            <a:lvl2pPr marL="1463040" indent="0" algn="ctr">
              <a:buNone/>
              <a:defRPr sz="6400"/>
            </a:lvl2pPr>
            <a:lvl3pPr marL="2926080" indent="0" algn="ctr">
              <a:buNone/>
              <a:defRPr sz="5760"/>
            </a:lvl3pPr>
            <a:lvl4pPr marL="4389120" indent="0" algn="ctr">
              <a:buNone/>
              <a:defRPr sz="5120"/>
            </a:lvl4pPr>
            <a:lvl5pPr marL="5852160" indent="0" algn="ctr">
              <a:buNone/>
              <a:defRPr sz="5120"/>
            </a:lvl5pPr>
            <a:lvl6pPr marL="7315200" indent="0" algn="ctr">
              <a:buNone/>
              <a:defRPr sz="5120"/>
            </a:lvl6pPr>
            <a:lvl7pPr marL="8778240" indent="0" algn="ctr">
              <a:buNone/>
              <a:defRPr sz="5120"/>
            </a:lvl7pPr>
            <a:lvl8pPr marL="10241280" indent="0" algn="ctr">
              <a:buNone/>
              <a:defRPr sz="5120"/>
            </a:lvl8pPr>
            <a:lvl9pPr marL="11704320" indent="0" algn="ctr">
              <a:buNone/>
              <a:defRPr sz="51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C8F8-832E-4A0D-838B-B44CF37EDB40}" type="datetimeFigureOut">
              <a:rPr lang="en-US" smtClean="0"/>
              <a:t>6/28/23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FD9A9-CF5E-4414-B7CC-2C79B6F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816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C8F8-832E-4A0D-838B-B44CF37EDB40}" type="datetimeFigureOut">
              <a:rPr lang="en-US" smtClean="0"/>
              <a:t>6/28/23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FD9A9-CF5E-4414-B7CC-2C79B6F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781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7" y="5471167"/>
            <a:ext cx="28392120" cy="9128758"/>
          </a:xfrm>
        </p:spPr>
        <p:txBody>
          <a:bodyPr anchor="b"/>
          <a:lstStyle>
            <a:lvl1pPr>
              <a:defRPr sz="19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7" y="14686287"/>
            <a:ext cx="28392120" cy="4800598"/>
          </a:xfrm>
        </p:spPr>
        <p:txBody>
          <a:bodyPr/>
          <a:lstStyle>
            <a:lvl1pPr marL="0" indent="0">
              <a:buNone/>
              <a:defRPr sz="7680">
                <a:solidFill>
                  <a:schemeClr val="tx1"/>
                </a:solidFill>
              </a:defRPr>
            </a:lvl1pPr>
            <a:lvl2pPr marL="146304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2pPr>
            <a:lvl3pPr marL="29260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3pPr>
            <a:lvl4pPr marL="438912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4pPr>
            <a:lvl5pPr marL="585216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5pPr>
            <a:lvl6pPr marL="731520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6pPr>
            <a:lvl7pPr marL="877824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7pPr>
            <a:lvl8pPr marL="1024128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8pPr>
            <a:lvl9pPr marL="1170432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C8F8-832E-4A0D-838B-B44CF37EDB40}" type="datetimeFigureOut">
              <a:rPr lang="en-US" smtClean="0"/>
              <a:t>6/28/23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FD9A9-CF5E-4414-B7CC-2C79B6F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723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5842000"/>
            <a:ext cx="13990320" cy="139242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5842000"/>
            <a:ext cx="13990320" cy="139242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C8F8-832E-4A0D-838B-B44CF37EDB40}" type="datetimeFigureOut">
              <a:rPr lang="en-US" smtClean="0"/>
              <a:t>6/28/23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FD9A9-CF5E-4414-B7CC-2C79B6F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85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168405"/>
            <a:ext cx="28392120" cy="42418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31" y="5379722"/>
            <a:ext cx="13926024" cy="2636518"/>
          </a:xfrm>
        </p:spPr>
        <p:txBody>
          <a:bodyPr anchor="b"/>
          <a:lstStyle>
            <a:lvl1pPr marL="0" indent="0">
              <a:buNone/>
              <a:defRPr sz="7680" b="1"/>
            </a:lvl1pPr>
            <a:lvl2pPr marL="1463040" indent="0">
              <a:buNone/>
              <a:defRPr sz="6400" b="1"/>
            </a:lvl2pPr>
            <a:lvl3pPr marL="2926080" indent="0">
              <a:buNone/>
              <a:defRPr sz="5760" b="1"/>
            </a:lvl3pPr>
            <a:lvl4pPr marL="4389120" indent="0">
              <a:buNone/>
              <a:defRPr sz="5120" b="1"/>
            </a:lvl4pPr>
            <a:lvl5pPr marL="5852160" indent="0">
              <a:buNone/>
              <a:defRPr sz="5120" b="1"/>
            </a:lvl5pPr>
            <a:lvl6pPr marL="7315200" indent="0">
              <a:buNone/>
              <a:defRPr sz="5120" b="1"/>
            </a:lvl6pPr>
            <a:lvl7pPr marL="8778240" indent="0">
              <a:buNone/>
              <a:defRPr sz="5120" b="1"/>
            </a:lvl7pPr>
            <a:lvl8pPr marL="10241280" indent="0">
              <a:buNone/>
              <a:defRPr sz="5120" b="1"/>
            </a:lvl8pPr>
            <a:lvl9pPr marL="11704320" indent="0">
              <a:buNone/>
              <a:defRPr sz="51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31" y="8016240"/>
            <a:ext cx="13926024" cy="117906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2" y="5379722"/>
            <a:ext cx="13994608" cy="2636518"/>
          </a:xfrm>
        </p:spPr>
        <p:txBody>
          <a:bodyPr anchor="b"/>
          <a:lstStyle>
            <a:lvl1pPr marL="0" indent="0">
              <a:buNone/>
              <a:defRPr sz="7680" b="1"/>
            </a:lvl1pPr>
            <a:lvl2pPr marL="1463040" indent="0">
              <a:buNone/>
              <a:defRPr sz="6400" b="1"/>
            </a:lvl2pPr>
            <a:lvl3pPr marL="2926080" indent="0">
              <a:buNone/>
              <a:defRPr sz="5760" b="1"/>
            </a:lvl3pPr>
            <a:lvl4pPr marL="4389120" indent="0">
              <a:buNone/>
              <a:defRPr sz="5120" b="1"/>
            </a:lvl4pPr>
            <a:lvl5pPr marL="5852160" indent="0">
              <a:buNone/>
              <a:defRPr sz="5120" b="1"/>
            </a:lvl5pPr>
            <a:lvl6pPr marL="7315200" indent="0">
              <a:buNone/>
              <a:defRPr sz="5120" b="1"/>
            </a:lvl6pPr>
            <a:lvl7pPr marL="8778240" indent="0">
              <a:buNone/>
              <a:defRPr sz="5120" b="1"/>
            </a:lvl7pPr>
            <a:lvl8pPr marL="10241280" indent="0">
              <a:buNone/>
              <a:defRPr sz="5120" b="1"/>
            </a:lvl8pPr>
            <a:lvl9pPr marL="11704320" indent="0">
              <a:buNone/>
              <a:defRPr sz="51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2" y="8016240"/>
            <a:ext cx="13994608" cy="117906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C8F8-832E-4A0D-838B-B44CF37EDB40}" type="datetimeFigureOut">
              <a:rPr lang="en-US" smtClean="0"/>
              <a:t>6/28/23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FD9A9-CF5E-4414-B7CC-2C79B6F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058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C8F8-832E-4A0D-838B-B44CF37EDB40}" type="datetimeFigureOut">
              <a:rPr lang="en-US" smtClean="0"/>
              <a:t>6/28/23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FD9A9-CF5E-4414-B7CC-2C79B6F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783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C8F8-832E-4A0D-838B-B44CF37EDB40}" type="datetimeFigureOut">
              <a:rPr lang="en-US" smtClean="0"/>
              <a:t>6/28/23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FD9A9-CF5E-4414-B7CC-2C79B6F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862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463040"/>
            <a:ext cx="10617041" cy="5120640"/>
          </a:xfrm>
        </p:spPr>
        <p:txBody>
          <a:bodyPr anchor="b"/>
          <a:lstStyle>
            <a:lvl1pPr>
              <a:defRPr sz="102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3159765"/>
            <a:ext cx="16664940" cy="15595600"/>
          </a:xfrm>
        </p:spPr>
        <p:txBody>
          <a:bodyPr/>
          <a:lstStyle>
            <a:lvl1pPr>
              <a:defRPr sz="10240"/>
            </a:lvl1pPr>
            <a:lvl2pPr>
              <a:defRPr sz="8960"/>
            </a:lvl2pPr>
            <a:lvl3pPr>
              <a:defRPr sz="768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6583680"/>
            <a:ext cx="10617041" cy="12197082"/>
          </a:xfrm>
        </p:spPr>
        <p:txBody>
          <a:bodyPr/>
          <a:lstStyle>
            <a:lvl1pPr marL="0" indent="0">
              <a:buNone/>
              <a:defRPr sz="5120"/>
            </a:lvl1pPr>
            <a:lvl2pPr marL="1463040" indent="0">
              <a:buNone/>
              <a:defRPr sz="4480"/>
            </a:lvl2pPr>
            <a:lvl3pPr marL="2926080" indent="0">
              <a:buNone/>
              <a:defRPr sz="3840"/>
            </a:lvl3pPr>
            <a:lvl4pPr marL="4389120" indent="0">
              <a:buNone/>
              <a:defRPr sz="3200"/>
            </a:lvl4pPr>
            <a:lvl5pPr marL="5852160" indent="0">
              <a:buNone/>
              <a:defRPr sz="3200"/>
            </a:lvl5pPr>
            <a:lvl6pPr marL="7315200" indent="0">
              <a:buNone/>
              <a:defRPr sz="3200"/>
            </a:lvl6pPr>
            <a:lvl7pPr marL="8778240" indent="0">
              <a:buNone/>
              <a:defRPr sz="3200"/>
            </a:lvl7pPr>
            <a:lvl8pPr marL="10241280" indent="0">
              <a:buNone/>
              <a:defRPr sz="3200"/>
            </a:lvl8pPr>
            <a:lvl9pPr marL="11704320" indent="0">
              <a:buNone/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C8F8-832E-4A0D-838B-B44CF37EDB40}" type="datetimeFigureOut">
              <a:rPr lang="en-US" smtClean="0"/>
              <a:t>6/28/23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FD9A9-CF5E-4414-B7CC-2C79B6F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164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463040"/>
            <a:ext cx="10617041" cy="5120640"/>
          </a:xfrm>
        </p:spPr>
        <p:txBody>
          <a:bodyPr anchor="b"/>
          <a:lstStyle>
            <a:lvl1pPr>
              <a:defRPr sz="102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8" y="3159765"/>
            <a:ext cx="16664940" cy="15595600"/>
          </a:xfrm>
        </p:spPr>
        <p:txBody>
          <a:bodyPr anchor="t"/>
          <a:lstStyle>
            <a:lvl1pPr marL="0" indent="0">
              <a:buNone/>
              <a:defRPr sz="10240"/>
            </a:lvl1pPr>
            <a:lvl2pPr marL="1463040" indent="0">
              <a:buNone/>
              <a:defRPr sz="8960"/>
            </a:lvl2pPr>
            <a:lvl3pPr marL="2926080" indent="0">
              <a:buNone/>
              <a:defRPr sz="7680"/>
            </a:lvl3pPr>
            <a:lvl4pPr marL="4389120" indent="0">
              <a:buNone/>
              <a:defRPr sz="6400"/>
            </a:lvl4pPr>
            <a:lvl5pPr marL="5852160" indent="0">
              <a:buNone/>
              <a:defRPr sz="6400"/>
            </a:lvl5pPr>
            <a:lvl6pPr marL="7315200" indent="0">
              <a:buNone/>
              <a:defRPr sz="6400"/>
            </a:lvl6pPr>
            <a:lvl7pPr marL="8778240" indent="0">
              <a:buNone/>
              <a:defRPr sz="6400"/>
            </a:lvl7pPr>
            <a:lvl8pPr marL="10241280" indent="0">
              <a:buNone/>
              <a:defRPr sz="6400"/>
            </a:lvl8pPr>
            <a:lvl9pPr marL="11704320" indent="0">
              <a:buNone/>
              <a:defRPr sz="6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6583680"/>
            <a:ext cx="10617041" cy="12197082"/>
          </a:xfrm>
        </p:spPr>
        <p:txBody>
          <a:bodyPr/>
          <a:lstStyle>
            <a:lvl1pPr marL="0" indent="0">
              <a:buNone/>
              <a:defRPr sz="5120"/>
            </a:lvl1pPr>
            <a:lvl2pPr marL="1463040" indent="0">
              <a:buNone/>
              <a:defRPr sz="4480"/>
            </a:lvl2pPr>
            <a:lvl3pPr marL="2926080" indent="0">
              <a:buNone/>
              <a:defRPr sz="3840"/>
            </a:lvl3pPr>
            <a:lvl4pPr marL="4389120" indent="0">
              <a:buNone/>
              <a:defRPr sz="3200"/>
            </a:lvl4pPr>
            <a:lvl5pPr marL="5852160" indent="0">
              <a:buNone/>
              <a:defRPr sz="3200"/>
            </a:lvl5pPr>
            <a:lvl6pPr marL="7315200" indent="0">
              <a:buNone/>
              <a:defRPr sz="3200"/>
            </a:lvl6pPr>
            <a:lvl7pPr marL="8778240" indent="0">
              <a:buNone/>
              <a:defRPr sz="3200"/>
            </a:lvl7pPr>
            <a:lvl8pPr marL="10241280" indent="0">
              <a:buNone/>
              <a:defRPr sz="3200"/>
            </a:lvl8pPr>
            <a:lvl9pPr marL="11704320" indent="0">
              <a:buNone/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C8F8-832E-4A0D-838B-B44CF37EDB40}" type="datetimeFigureOut">
              <a:rPr lang="en-US" smtClean="0"/>
              <a:t>6/28/23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FD9A9-CF5E-4414-B7CC-2C79B6F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6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C8F8-832E-4A0D-838B-B44CF37EDB40}" type="datetimeFigureOut">
              <a:rPr lang="en-US" smtClean="0"/>
              <a:t>6/28/23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FD9A9-CF5E-4414-B7CC-2C79B6F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60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2" y="1168400"/>
            <a:ext cx="7098030" cy="1859788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2" y="1168400"/>
            <a:ext cx="20882610" cy="1859788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C8F8-832E-4A0D-838B-B44CF37EDB40}" type="datetimeFigureOut">
              <a:rPr lang="en-US" smtClean="0"/>
              <a:t>6/28/23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FD9A9-CF5E-4414-B7CC-2C79B6F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997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1168405"/>
            <a:ext cx="28392120" cy="4241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5842000"/>
            <a:ext cx="28392120" cy="139242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20340325"/>
            <a:ext cx="740664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06C8F8-832E-4A0D-838B-B44CF37EDB40}" type="datetimeFigureOut">
              <a:rPr lang="en-US" smtClean="0"/>
              <a:t>6/28/23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20340325"/>
            <a:ext cx="1110996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20340325"/>
            <a:ext cx="740664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5FD9A9-CF5E-4414-B7CC-2C79B6F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23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926080" rtl="0" eaLnBrk="1" latinLnBrk="0" hangingPunct="1">
        <a:lnSpc>
          <a:spcPct val="90000"/>
        </a:lnSpc>
        <a:spcBef>
          <a:spcPct val="0"/>
        </a:spcBef>
        <a:buNone/>
        <a:defRPr sz="140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31520" indent="-731520" algn="l" defTabSz="2926080" rtl="0" eaLnBrk="1" latinLnBrk="0" hangingPunct="1">
        <a:lnSpc>
          <a:spcPct val="90000"/>
        </a:lnSpc>
        <a:spcBef>
          <a:spcPts val="3200"/>
        </a:spcBef>
        <a:buFont typeface="Arial" panose="020B0604020202020204" pitchFamily="34" charset="0"/>
        <a:buChar char="•"/>
        <a:defRPr sz="896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768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512064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5pPr>
      <a:lvl6pPr marL="804672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6pPr>
      <a:lvl7pPr marL="950976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7pPr>
      <a:lvl8pPr marL="1097280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8pPr>
      <a:lvl9pPr marL="1243584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1pPr>
      <a:lvl2pPr marL="146304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92608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3pPr>
      <a:lvl4pPr marL="438912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4pPr>
      <a:lvl5pPr marL="585216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5pPr>
      <a:lvl6pPr marL="731520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6pPr>
      <a:lvl7pPr marL="877824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7pPr>
      <a:lvl8pPr marL="1024128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8pPr>
      <a:lvl9pPr marL="1170432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E8D1FDC-A18F-F3D5-8733-53AE8A19892E}"/>
              </a:ext>
            </a:extLst>
          </p:cNvPr>
          <p:cNvSpPr txBox="1"/>
          <p:nvPr/>
        </p:nvSpPr>
        <p:spPr>
          <a:xfrm>
            <a:off x="16971815" y="11446421"/>
            <a:ext cx="731520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Resource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Resource</a:t>
            </a:r>
            <a:endParaRPr lang="en-US" sz="2400" dirty="0">
              <a:solidFill>
                <a:srgbClr val="000000"/>
              </a:solidFill>
              <a:latin typeface="Open Sans" panose="020B0604020202020204" pitchFamily="34" charset="0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Resource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Resource</a:t>
            </a:r>
            <a:endParaRPr lang="en-US" sz="2400" dirty="0">
              <a:solidFill>
                <a:srgbClr val="000000"/>
              </a:solidFill>
              <a:latin typeface="Open Sans" panose="020B0604020202020204" pitchFamily="34" charset="0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Resource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Resource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50448A1-AEC8-BE71-6494-7AFA4DDFA16C}"/>
              </a:ext>
            </a:extLst>
          </p:cNvPr>
          <p:cNvSpPr txBox="1"/>
          <p:nvPr/>
        </p:nvSpPr>
        <p:spPr>
          <a:xfrm>
            <a:off x="16971815" y="2785653"/>
            <a:ext cx="7315200" cy="8294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Lorem ipsum dolor sit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amet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,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consectetur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adipiscing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, sed do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eiusmod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tempor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incididunt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ut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labore et dolore magna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aliqua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. Ut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enim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ad minim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veniam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,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quis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nostrud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exercitation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ullamco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laboris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nisi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ut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aliquip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ex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commodo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consequat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. Duis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aute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irure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dolor in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reprehenderit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in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voluptate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velit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esse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cillum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dolore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eu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fugiat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nulla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pariatur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.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Excepteur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sint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occaecat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cupidatat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non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proident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, sunt in culpa qui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officia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deserunt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mollit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anim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id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est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laborum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. </a:t>
            </a:r>
          </a:p>
          <a:p>
            <a:pPr>
              <a:spcAft>
                <a:spcPts val="1200"/>
              </a:spcAft>
            </a:pP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 ipsum dolor sit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sed do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eiusmod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incididunt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labore et dolore magna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Ut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nostrud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exercitation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ullamco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nisi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aliquip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Duis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aute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irure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dolor in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reprehenderit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esse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cillum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dolore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pariatur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Excepteur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occaecat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cupidatat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proident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sunt in culpa qui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officia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deserunt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anim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laborum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en-US" sz="2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536F84-35FF-1C71-5A86-89DC34611AED}"/>
              </a:ext>
            </a:extLst>
          </p:cNvPr>
          <p:cNvSpPr txBox="1"/>
          <p:nvPr/>
        </p:nvSpPr>
        <p:spPr>
          <a:xfrm>
            <a:off x="290945" y="2785653"/>
            <a:ext cx="7315200" cy="8371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Lorem ipsum dolor sit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amet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,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consectetur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adipiscing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, sed do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eiusmod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tempor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incididunt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ut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labore et dolore magna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aliqua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. Ut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enim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ad minim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veniam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,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quis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nostrud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exercitation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ullamco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laboris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nisi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ut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aliquip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ex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commodo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consequat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. Duis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aute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irure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dolor in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reprehenderit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in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voluptate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velit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esse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cillum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dolore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eu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fugiat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nulla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pariatur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.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Excepteur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sint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occaecat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cupidatat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non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proident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, sunt in culpa qui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officia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deserunt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mollit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anim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id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est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laborum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. </a:t>
            </a:r>
          </a:p>
          <a:p>
            <a:pPr>
              <a:spcAft>
                <a:spcPts val="1200"/>
              </a:spcAft>
            </a:pP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 ipsum dolor sit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sed do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eiusmod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incididunt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labore et dolore magna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Ut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nostrud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exercitation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ullamco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nisi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aliquip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Duis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aute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irure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dolor in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reprehenderit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esse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cillum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dolore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pariatur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Excepteur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occaecat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cupidatat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proident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sunt in culpa qui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officia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deserunt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anim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laborum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en-US" sz="24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8EF3C10-A751-1BCC-D392-BE02D56B6EDF}"/>
              </a:ext>
            </a:extLst>
          </p:cNvPr>
          <p:cNvSpPr/>
          <p:nvPr/>
        </p:nvSpPr>
        <p:spPr>
          <a:xfrm>
            <a:off x="-1" y="-8431"/>
            <a:ext cx="32918400" cy="1917071"/>
          </a:xfrm>
          <a:prstGeom prst="rect">
            <a:avLst/>
          </a:prstGeom>
          <a:blipFill dpi="0" rotWithShape="1">
            <a:blip r:embed="rId2"/>
            <a:srcRect/>
            <a:stretch>
              <a:fillRect t="-443024" b="-665274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/>
            <a:endParaRPr lang="en-US" sz="55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A18AA9-9B19-4A42-3D9E-3FAA43C89513}"/>
              </a:ext>
            </a:extLst>
          </p:cNvPr>
          <p:cNvSpPr/>
          <p:nvPr/>
        </p:nvSpPr>
        <p:spPr>
          <a:xfrm>
            <a:off x="0" y="21328380"/>
            <a:ext cx="32918400" cy="617220"/>
          </a:xfrm>
          <a:prstGeom prst="rect">
            <a:avLst/>
          </a:prstGeom>
          <a:gradFill>
            <a:gsLst>
              <a:gs pos="98000">
                <a:srgbClr val="2B2B5F"/>
              </a:gs>
              <a:gs pos="0">
                <a:srgbClr val="2B2B5F"/>
              </a:gs>
              <a:gs pos="26000">
                <a:srgbClr val="2B2B5F"/>
              </a:gs>
            </a:gsLst>
            <a:lin ang="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/>
            <a:endParaRPr lang="en-US" sz="2800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884F94-4A50-B61F-4988-6BF884FD2541}"/>
              </a:ext>
            </a:extLst>
          </p:cNvPr>
          <p:cNvSpPr/>
          <p:nvPr/>
        </p:nvSpPr>
        <p:spPr>
          <a:xfrm>
            <a:off x="290945" y="2146821"/>
            <a:ext cx="7315200" cy="640080"/>
          </a:xfrm>
          <a:prstGeom prst="rect">
            <a:avLst/>
          </a:prstGeom>
          <a:solidFill>
            <a:srgbClr val="4682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/>
              <a:t>Target Gateway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ED3B38E7-1656-53A8-5D34-624D68EE0F2A}"/>
              </a:ext>
            </a:extLst>
          </p:cNvPr>
          <p:cNvSpPr/>
          <p:nvPr/>
        </p:nvSpPr>
        <p:spPr>
          <a:xfrm>
            <a:off x="161364" y="147507"/>
            <a:ext cx="32622565" cy="1629836"/>
          </a:xfrm>
          <a:prstGeom prst="roundRect">
            <a:avLst/>
          </a:prstGeom>
          <a:solidFill>
            <a:schemeClr val="bg1">
              <a:lumMod val="95000"/>
              <a:alpha val="3952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1FEB0A-2662-6B68-C253-D38F31141D4E}"/>
              </a:ext>
            </a:extLst>
          </p:cNvPr>
          <p:cNvSpPr/>
          <p:nvPr/>
        </p:nvSpPr>
        <p:spPr>
          <a:xfrm>
            <a:off x="290945" y="11392540"/>
            <a:ext cx="7315200" cy="640080"/>
          </a:xfrm>
          <a:prstGeom prst="rect">
            <a:avLst/>
          </a:prstGeom>
          <a:solidFill>
            <a:srgbClr val="4682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/>
              <a:t>Identified Issues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3213D3-B690-FF85-F555-DF00F237327D}"/>
              </a:ext>
            </a:extLst>
          </p:cNvPr>
          <p:cNvSpPr/>
          <p:nvPr/>
        </p:nvSpPr>
        <p:spPr>
          <a:xfrm>
            <a:off x="8631380" y="2132948"/>
            <a:ext cx="7315200" cy="640080"/>
          </a:xfrm>
          <a:prstGeom prst="rect">
            <a:avLst/>
          </a:prstGeom>
          <a:solidFill>
            <a:srgbClr val="4682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/>
              <a:t>Corrective Plan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F7C6DA-CE70-8CB3-42F2-B89068504469}"/>
              </a:ext>
            </a:extLst>
          </p:cNvPr>
          <p:cNvSpPr/>
          <p:nvPr/>
        </p:nvSpPr>
        <p:spPr>
          <a:xfrm>
            <a:off x="8631380" y="11379758"/>
            <a:ext cx="7315200" cy="640080"/>
          </a:xfrm>
          <a:prstGeom prst="rect">
            <a:avLst/>
          </a:prstGeom>
          <a:solidFill>
            <a:srgbClr val="4682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/>
              <a:t>Technologies Used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3D2A8D-32AC-F3F8-E459-069E5CA0F1A4}"/>
              </a:ext>
            </a:extLst>
          </p:cNvPr>
          <p:cNvSpPr/>
          <p:nvPr/>
        </p:nvSpPr>
        <p:spPr>
          <a:xfrm>
            <a:off x="16971815" y="2145573"/>
            <a:ext cx="15270480" cy="640080"/>
          </a:xfrm>
          <a:prstGeom prst="rect">
            <a:avLst/>
          </a:prstGeom>
          <a:solidFill>
            <a:srgbClr val="4682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/>
              <a:t>Re-Imagined Gateway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BFC088-C590-E1E0-80A5-DBF42F2872E3}"/>
              </a:ext>
            </a:extLst>
          </p:cNvPr>
          <p:cNvSpPr/>
          <p:nvPr/>
        </p:nvSpPr>
        <p:spPr>
          <a:xfrm>
            <a:off x="16971815" y="10972800"/>
            <a:ext cx="7315200" cy="457200"/>
          </a:xfrm>
          <a:prstGeom prst="rect">
            <a:avLst/>
          </a:prstGeom>
          <a:solidFill>
            <a:srgbClr val="2B2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/>
              <a:t>Resources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FB1B5E-CD12-86F7-B6FB-518825657DB9}"/>
              </a:ext>
            </a:extLst>
          </p:cNvPr>
          <p:cNvSpPr/>
          <p:nvPr/>
        </p:nvSpPr>
        <p:spPr>
          <a:xfrm>
            <a:off x="16952420" y="15627240"/>
            <a:ext cx="7315200" cy="457200"/>
          </a:xfrm>
          <a:prstGeom prst="rect">
            <a:avLst/>
          </a:prstGeom>
          <a:solidFill>
            <a:srgbClr val="2B2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/>
              <a:t>Use Cases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47243B-4C41-13C1-B88B-2B74AAD252D0}"/>
              </a:ext>
            </a:extLst>
          </p:cNvPr>
          <p:cNvSpPr/>
          <p:nvPr/>
        </p:nvSpPr>
        <p:spPr>
          <a:xfrm>
            <a:off x="24904646" y="2860880"/>
            <a:ext cx="7315200" cy="457200"/>
          </a:xfrm>
          <a:prstGeom prst="rect">
            <a:avLst/>
          </a:prstGeom>
          <a:solidFill>
            <a:srgbClr val="2B2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/>
              <a:t>Supporters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13D266-CB83-2992-8B8F-4EFFD4D91E83}"/>
              </a:ext>
            </a:extLst>
          </p:cNvPr>
          <p:cNvSpPr/>
          <p:nvPr/>
        </p:nvSpPr>
        <p:spPr>
          <a:xfrm>
            <a:off x="24885250" y="6704342"/>
            <a:ext cx="7315200" cy="457200"/>
          </a:xfrm>
          <a:prstGeom prst="rect">
            <a:avLst/>
          </a:prstGeom>
          <a:solidFill>
            <a:srgbClr val="2B2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/>
              <a:t>Future Work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164D44-1DBD-B535-1EA7-8E16ADF5A3C2}"/>
              </a:ext>
            </a:extLst>
          </p:cNvPr>
          <p:cNvSpPr txBox="1"/>
          <p:nvPr/>
        </p:nvSpPr>
        <p:spPr>
          <a:xfrm>
            <a:off x="290945" y="12019838"/>
            <a:ext cx="7315200" cy="8371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Lorem ipsum dolor sit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amet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,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consectetur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adipiscing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, sed do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eiusmod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tempor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incididunt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ut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labore et dolore magna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aliqua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. Ut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enim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ad minim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veniam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,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quis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nostrud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exercitation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ullamco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laboris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nisi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ut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aliquip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ex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commodo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consequat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. Duis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aute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irure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dolor in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reprehenderit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in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voluptate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velit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esse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cillum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dolore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eu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fugiat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nulla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pariatur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.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Excepteur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sint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occaecat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cupidatat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non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proident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, sunt in culpa qui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officia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deserunt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mollit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anim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id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est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laborum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. </a:t>
            </a:r>
          </a:p>
          <a:p>
            <a:pPr>
              <a:spcAft>
                <a:spcPts val="1200"/>
              </a:spcAft>
            </a:pP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 ipsum dolor sit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sed do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eiusmod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incididunt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labore et dolore magna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Ut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nostrud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exercitation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ullamco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nisi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aliquip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Duis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aute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irure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dolor in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reprehenderit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esse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cillum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dolore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pariatur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Excepteur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occaecat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cupidatat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proident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sunt in culpa qui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officia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deserunt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anim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laborum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en-US" sz="2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CE8890-9F3B-3243-BC5B-25393EC2C146}"/>
              </a:ext>
            </a:extLst>
          </p:cNvPr>
          <p:cNvSpPr txBox="1"/>
          <p:nvPr/>
        </p:nvSpPr>
        <p:spPr>
          <a:xfrm>
            <a:off x="8631380" y="2785653"/>
            <a:ext cx="7315200" cy="8371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Lorem ipsum dolor sit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amet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,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consectetur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adipiscing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, sed do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eiusmod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tempor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incididunt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ut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labore et dolore magna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aliqua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. Ut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enim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ad minim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veniam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,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quis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nostrud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exercitation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ullamco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laboris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nisi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ut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aliquip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ex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commodo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consequat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. Duis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aute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irure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dolor in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reprehenderit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in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voluptate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velit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esse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cillum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dolore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eu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fugiat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nulla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pariatur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.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Excepteur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sint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occaecat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cupidatat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non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proident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, sunt in culpa qui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officia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deserunt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mollit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anim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id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est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laborum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. </a:t>
            </a:r>
          </a:p>
          <a:p>
            <a:pPr>
              <a:spcAft>
                <a:spcPts val="1200"/>
              </a:spcAft>
            </a:pP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 ipsum dolor sit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sed do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eiusmod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incididunt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labore et dolore magna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Ut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nostrud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exercitation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ullamco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nisi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aliquip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Duis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aute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irure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dolor in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reprehenderit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esse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cillum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dolore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pariatur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Excepteur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occaecat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cupidatat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proident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sunt in culpa qui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officia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deserunt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anim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laborum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en-US" sz="2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261C311-5E76-C0B7-7A90-D2F08E819FC2}"/>
              </a:ext>
            </a:extLst>
          </p:cNvPr>
          <p:cNvSpPr txBox="1"/>
          <p:nvPr/>
        </p:nvSpPr>
        <p:spPr>
          <a:xfrm>
            <a:off x="8631380" y="12019838"/>
            <a:ext cx="7315200" cy="8371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Lorem ipsum dolor sit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amet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,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consectetur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adipiscing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, sed do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eiusmod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tempor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incididunt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ut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labore et dolore magna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aliqua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. Ut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enim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ad minim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veniam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,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quis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nostrud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exercitation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ullamco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laboris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nisi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ut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aliquip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ex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commodo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consequat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. Duis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aute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irure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dolor in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reprehenderit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in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voluptate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velit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esse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cillum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dolore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eu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fugiat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nulla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pariatur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.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Excepteur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sint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occaecat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cupidatat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non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proident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, sunt in culpa qui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officia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deserunt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mollit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anim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id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est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laborum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. </a:t>
            </a:r>
          </a:p>
          <a:p>
            <a:pPr>
              <a:spcAft>
                <a:spcPts val="1200"/>
              </a:spcAft>
            </a:pP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 ipsum dolor sit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sed do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eiusmod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incididunt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labore et dolore magna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Ut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nostrud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exercitation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ullamco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nisi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aliquip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Duis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aute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irure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dolor in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reprehenderit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esse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cillum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dolore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pariatur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Excepteur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occaecat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cupidatat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proident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sunt in culpa qui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officia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deserunt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anim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laborum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en-US" sz="2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3631940-AD40-7F96-5450-AE39070EBD2E}"/>
              </a:ext>
            </a:extLst>
          </p:cNvPr>
          <p:cNvSpPr txBox="1"/>
          <p:nvPr/>
        </p:nvSpPr>
        <p:spPr>
          <a:xfrm>
            <a:off x="16952420" y="16104625"/>
            <a:ext cx="7315200" cy="3749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Lorem ipsum dolor sit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amet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,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consectetur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adipiscing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, sed do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eiusmod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tempor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incididunt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ut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labore et dolore magna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aliqua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. Ut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enim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ad minim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veniam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,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quis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nostrud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exercitation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ullamco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laboris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nisi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ut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aliquip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ex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commodo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consequat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. Duis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aute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irure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dolor in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reprehenderit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in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voluptate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velit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esse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cillum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dolore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eu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fugiat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nulla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pariatur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.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Excepteur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sint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occaecat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cupidatat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non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proident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, sunt in culpa qui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officia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deserunt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mollit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anim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id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est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laborum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C99EC14-AD6C-9298-01AF-036B31EFD6FD}"/>
              </a:ext>
            </a:extLst>
          </p:cNvPr>
          <p:cNvSpPr txBox="1"/>
          <p:nvPr/>
        </p:nvSpPr>
        <p:spPr>
          <a:xfrm>
            <a:off x="24885250" y="7517148"/>
            <a:ext cx="7315200" cy="3749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Lorem ipsum dolor sit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amet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,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consectetur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adipiscing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, sed do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eiusmod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tempor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incididunt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ut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labore et dolore magna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aliqua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. Ut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enim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ad minim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veniam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,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quis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nostrud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exercitation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ullamco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laboris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nisi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ut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aliquip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ex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commodo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consequat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. Duis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aute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irure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dolor in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reprehenderit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in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voluptate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velit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esse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cillum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dolore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eu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fugiat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nulla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pariatur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.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Excepteur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sint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occaecat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cupidatat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non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proident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, sunt in culpa qui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officia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deserunt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mollit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anim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id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est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laborum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. 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3900380-668F-A3D6-76D6-6333F388D1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191249" y="147506"/>
            <a:ext cx="1145938" cy="114593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D403C622-507B-BDE1-7D48-D761638CD0C3}"/>
              </a:ext>
            </a:extLst>
          </p:cNvPr>
          <p:cNvSpPr txBox="1"/>
          <p:nvPr/>
        </p:nvSpPr>
        <p:spPr>
          <a:xfrm>
            <a:off x="30610036" y="1305579"/>
            <a:ext cx="2308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SGCI and SGX3 awards #1547611 and #2231406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32C9971-292E-03FD-AE48-566F6981096A}"/>
              </a:ext>
            </a:extLst>
          </p:cNvPr>
          <p:cNvSpPr txBox="1"/>
          <p:nvPr/>
        </p:nvSpPr>
        <p:spPr>
          <a:xfrm>
            <a:off x="290945" y="226829"/>
            <a:ext cx="2552075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sz="4400" b="0" i="0" u="none" strike="noStrike" kern="1200" baseline="0" dirty="0">
                <a:solidFill>
                  <a:srgbClr val="FFFFFF"/>
                </a:solidFill>
                <a:latin typeface="Calibri" panose="020F0502020204030204" pitchFamily="34" charset="0"/>
              </a:rPr>
              <a:t>Title: Lorem ipsum dolor sit </a:t>
            </a:r>
            <a:r>
              <a:rPr lang="en-US" sz="4400" b="0" i="0" u="none" strike="noStrike" kern="1200" baseline="0" dirty="0" err="1">
                <a:solidFill>
                  <a:srgbClr val="FFFFFF"/>
                </a:solidFill>
                <a:latin typeface="Calibri" panose="020F0502020204030204" pitchFamily="34" charset="0"/>
              </a:rPr>
              <a:t>amet</a:t>
            </a:r>
            <a:r>
              <a:rPr lang="en-US" sz="4400" b="0" i="0" u="none" strike="noStrike" kern="1200" baseline="0" dirty="0">
                <a:solidFill>
                  <a:srgbClr val="FFFFFF"/>
                </a:solidFill>
                <a:latin typeface="Calibri" panose="020F0502020204030204" pitchFamily="34" charset="0"/>
              </a:rPr>
              <a:t>, </a:t>
            </a:r>
            <a:r>
              <a:rPr lang="en-US" sz="4400" b="0" i="0" u="none" strike="noStrike" kern="1200" baseline="0" dirty="0" err="1">
                <a:solidFill>
                  <a:srgbClr val="FFFFFF"/>
                </a:solidFill>
                <a:latin typeface="Calibri" panose="020F0502020204030204" pitchFamily="34" charset="0"/>
              </a:rPr>
              <a:t>consectetur</a:t>
            </a:r>
            <a:r>
              <a:rPr lang="en-US" sz="4400" b="0" i="0" u="none" strike="noStrike" kern="1200" baseline="0" dirty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r>
              <a:rPr lang="en-US" sz="4400" b="0" i="0" u="none" strike="noStrike" kern="1200" baseline="0" dirty="0" err="1">
                <a:solidFill>
                  <a:srgbClr val="FFFFFF"/>
                </a:solidFill>
                <a:latin typeface="Calibri" panose="020F0502020204030204" pitchFamily="34" charset="0"/>
              </a:rPr>
              <a:t>adipiscing</a:t>
            </a:r>
            <a:r>
              <a:rPr lang="en-US" sz="4400" b="0" i="0" u="none" strike="noStrike" kern="1200" baseline="0" dirty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r>
              <a:rPr lang="en-US" sz="4400" b="0" i="0" u="none" strike="noStrike" kern="1200" baseline="0" dirty="0" err="1">
                <a:solidFill>
                  <a:srgbClr val="FFFFFF"/>
                </a:solidFill>
                <a:latin typeface="Calibri" panose="020F0502020204030204" pitchFamily="34" charset="0"/>
              </a:rPr>
              <a:t>elit</a:t>
            </a:r>
            <a:r>
              <a:rPr lang="en-US" sz="4400" b="0" i="0" u="none" strike="noStrike" kern="1200" baseline="0" dirty="0">
                <a:solidFill>
                  <a:srgbClr val="FFFFFF"/>
                </a:solidFill>
                <a:latin typeface="Calibri" panose="020F0502020204030204" pitchFamily="34" charset="0"/>
              </a:rPr>
              <a:t>, sed do </a:t>
            </a:r>
            <a:r>
              <a:rPr lang="en-US" sz="4400" b="0" i="0" u="none" strike="noStrike" kern="1200" baseline="0" dirty="0" err="1">
                <a:solidFill>
                  <a:srgbClr val="FFFFFF"/>
                </a:solidFill>
                <a:latin typeface="Calibri" panose="020F0502020204030204" pitchFamily="34" charset="0"/>
              </a:rPr>
              <a:t>eiusmod</a:t>
            </a:r>
            <a:r>
              <a:rPr lang="en-US" sz="4400" b="0" i="0" u="none" strike="noStrike" kern="1200" baseline="0" dirty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r>
              <a:rPr lang="en-US" sz="4400" b="0" i="0" u="none" strike="noStrike" kern="1200" baseline="0" dirty="0" err="1">
                <a:solidFill>
                  <a:srgbClr val="FFFFFF"/>
                </a:solidFill>
                <a:latin typeface="Calibri" panose="020F0502020204030204" pitchFamily="34" charset="0"/>
              </a:rPr>
              <a:t>tempor</a:t>
            </a:r>
            <a:r>
              <a:rPr lang="en-US" sz="4400" b="0" i="0" u="none" strike="noStrike" kern="1200" baseline="0" dirty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r>
              <a:rPr lang="en-US" sz="4400" b="0" i="0" u="none" strike="noStrike" kern="1200" baseline="0" dirty="0" err="1">
                <a:solidFill>
                  <a:srgbClr val="FFFFFF"/>
                </a:solidFill>
                <a:latin typeface="Calibri" panose="020F0502020204030204" pitchFamily="34" charset="0"/>
              </a:rPr>
              <a:t>incididunt</a:t>
            </a:r>
            <a:r>
              <a:rPr lang="en-US" sz="4400" b="0" i="0" u="none" strike="noStrike" kern="1200" baseline="0" dirty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r>
              <a:rPr lang="en-US" sz="4400" b="0" i="0" u="none" strike="noStrike" kern="1200" baseline="0" dirty="0" err="1">
                <a:solidFill>
                  <a:srgbClr val="FFFFFF"/>
                </a:solidFill>
                <a:latin typeface="Calibri" panose="020F0502020204030204" pitchFamily="34" charset="0"/>
              </a:rPr>
              <a:t>ut</a:t>
            </a:r>
            <a:r>
              <a:rPr lang="en-US" sz="4400" b="0" i="0" u="none" strike="noStrike" kern="1200" baseline="0" dirty="0">
                <a:solidFill>
                  <a:srgbClr val="FFFFFF"/>
                </a:solidFill>
                <a:latin typeface="Calibri" panose="020F0502020204030204" pitchFamily="34" charset="0"/>
              </a:rPr>
              <a:t> labore et dolore magna </a:t>
            </a:r>
            <a:r>
              <a:rPr lang="en-US" sz="4400" b="0" i="0" u="none" strike="noStrike" kern="1200" baseline="0" dirty="0" err="1">
                <a:solidFill>
                  <a:srgbClr val="FFFFFF"/>
                </a:solidFill>
                <a:latin typeface="Calibri" panose="020F0502020204030204" pitchFamily="34" charset="0"/>
              </a:rPr>
              <a:t>aliqua</a:t>
            </a:r>
            <a:r>
              <a:rPr lang="en-US" sz="4400" b="0" i="0" u="none" strike="noStrike" kern="1200" baseline="0" dirty="0">
                <a:solidFill>
                  <a:srgbClr val="FFFFFF"/>
                </a:solidFill>
                <a:latin typeface="Calibri" panose="020F0502020204030204" pitchFamily="34" charset="0"/>
              </a:rPr>
              <a:t>. Ut </a:t>
            </a:r>
            <a:r>
              <a:rPr lang="en-US" sz="4400" b="0" i="0" u="none" strike="noStrike" kern="1200" baseline="0" dirty="0" err="1">
                <a:solidFill>
                  <a:srgbClr val="FFFFFF"/>
                </a:solidFill>
                <a:latin typeface="Calibri" panose="020F0502020204030204" pitchFamily="34" charset="0"/>
              </a:rPr>
              <a:t>enim</a:t>
            </a:r>
            <a:r>
              <a:rPr lang="en-US" sz="4400" b="0" i="0" u="none" strike="noStrike" kern="1200" baseline="0" dirty="0">
                <a:solidFill>
                  <a:srgbClr val="FFFFFF"/>
                </a:solidFill>
                <a:latin typeface="Calibri" panose="020F0502020204030204" pitchFamily="34" charset="0"/>
              </a:rPr>
              <a:t> ad minim </a:t>
            </a:r>
            <a:r>
              <a:rPr lang="en-US" sz="4400" b="0" i="0" u="none" strike="noStrike" kern="1200" baseline="0" dirty="0" err="1">
                <a:solidFill>
                  <a:srgbClr val="FFFFFF"/>
                </a:solidFill>
                <a:latin typeface="Calibri" panose="020F0502020204030204" pitchFamily="34" charset="0"/>
              </a:rPr>
              <a:t>veniam</a:t>
            </a:r>
            <a:r>
              <a:rPr lang="en-US" sz="4400" b="0" i="0" u="none" strike="noStrike" kern="1200" baseline="0" dirty="0">
                <a:solidFill>
                  <a:srgbClr val="FFFFFF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6D2550-868E-493B-32B2-2B0FF379DFC1}"/>
              </a:ext>
            </a:extLst>
          </p:cNvPr>
          <p:cNvSpPr/>
          <p:nvPr/>
        </p:nvSpPr>
        <p:spPr>
          <a:xfrm>
            <a:off x="26718496" y="12874091"/>
            <a:ext cx="5508848" cy="14630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>
                <a:solidFill>
                  <a:sysClr val="windowText" lastClr="000000"/>
                </a:solidFill>
              </a:rPr>
              <a:t>Author 1 Name</a:t>
            </a:r>
          </a:p>
          <a:p>
            <a:r>
              <a:rPr lang="en-US" sz="2000" dirty="0">
                <a:solidFill>
                  <a:sysClr val="windowText" lastClr="000000"/>
                </a:solidFill>
              </a:rPr>
              <a:t>Affiliation</a:t>
            </a:r>
          </a:p>
          <a:p>
            <a:r>
              <a:rPr lang="en-US" sz="2000" dirty="0">
                <a:solidFill>
                  <a:sysClr val="windowText" lastClr="000000"/>
                </a:solidFill>
              </a:rPr>
              <a:t>Email</a:t>
            </a:r>
            <a:endParaRPr lang="en-US" sz="200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D3ED6D6-4C78-9736-5596-4EAB683EC042}"/>
              </a:ext>
            </a:extLst>
          </p:cNvPr>
          <p:cNvSpPr/>
          <p:nvPr/>
        </p:nvSpPr>
        <p:spPr>
          <a:xfrm>
            <a:off x="24992827" y="12524468"/>
            <a:ext cx="1510280" cy="2286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Author</a:t>
            </a:r>
          </a:p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Photo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B2C20DA-2C58-0997-5C3F-46A4F2998DE1}"/>
              </a:ext>
            </a:extLst>
          </p:cNvPr>
          <p:cNvSpPr/>
          <p:nvPr/>
        </p:nvSpPr>
        <p:spPr>
          <a:xfrm>
            <a:off x="24992827" y="15109186"/>
            <a:ext cx="1507658" cy="2286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Author 2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Photo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9212FF8-67DF-49A0-AA90-E7C05E856E3B}"/>
              </a:ext>
            </a:extLst>
          </p:cNvPr>
          <p:cNvSpPr/>
          <p:nvPr/>
        </p:nvSpPr>
        <p:spPr>
          <a:xfrm>
            <a:off x="26718496" y="15458809"/>
            <a:ext cx="5508848" cy="14630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>
                <a:solidFill>
                  <a:schemeClr val="tx1"/>
                </a:solidFill>
              </a:rPr>
              <a:t>Author 2 Name</a:t>
            </a:r>
          </a:p>
          <a:p>
            <a:r>
              <a:rPr lang="en-US" sz="2000" dirty="0">
                <a:solidFill>
                  <a:schemeClr val="tx1"/>
                </a:solidFill>
              </a:rPr>
              <a:t>Affiliation</a:t>
            </a:r>
          </a:p>
          <a:p>
            <a:r>
              <a:rPr lang="en-US" sz="2000" dirty="0">
                <a:solidFill>
                  <a:schemeClr val="tx1"/>
                </a:solidFill>
              </a:rPr>
              <a:t>Email</a:t>
            </a:r>
            <a:endParaRPr lang="en-US" sz="2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70B389D-CAD5-E338-459A-2BC727D916E9}"/>
              </a:ext>
            </a:extLst>
          </p:cNvPr>
          <p:cNvSpPr/>
          <p:nvPr/>
        </p:nvSpPr>
        <p:spPr>
          <a:xfrm>
            <a:off x="26718496" y="18043527"/>
            <a:ext cx="5508848" cy="14630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b="1" dirty="0">
                <a:solidFill>
                  <a:schemeClr val="tx1"/>
                </a:solidFill>
              </a:rPr>
              <a:t>HPC/Gateways Mentor</a:t>
            </a:r>
          </a:p>
          <a:p>
            <a:r>
              <a:rPr lang="en-US" sz="2000" dirty="0">
                <a:solidFill>
                  <a:schemeClr val="tx1"/>
                </a:solidFill>
              </a:rPr>
              <a:t>Name</a:t>
            </a:r>
          </a:p>
          <a:p>
            <a:r>
              <a:rPr lang="en-US" sz="2000" dirty="0">
                <a:solidFill>
                  <a:schemeClr val="tx1"/>
                </a:solidFill>
              </a:rPr>
              <a:t>Affiliation</a:t>
            </a:r>
          </a:p>
          <a:p>
            <a:r>
              <a:rPr lang="en-US" sz="2000" dirty="0">
                <a:solidFill>
                  <a:schemeClr val="tx1"/>
                </a:solidFill>
              </a:rPr>
              <a:t>Email</a:t>
            </a:r>
            <a:endParaRPr lang="en-US" sz="2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1BAA9EE-4134-6A12-81D8-D0B0E0BEF0BA}"/>
              </a:ext>
            </a:extLst>
          </p:cNvPr>
          <p:cNvSpPr/>
          <p:nvPr/>
        </p:nvSpPr>
        <p:spPr>
          <a:xfrm>
            <a:off x="24992827" y="17693904"/>
            <a:ext cx="1507658" cy="2286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Author 2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Photo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209A6CA-E7C9-F1C9-CFB2-C43231162979}"/>
              </a:ext>
            </a:extLst>
          </p:cNvPr>
          <p:cNvSpPr/>
          <p:nvPr/>
        </p:nvSpPr>
        <p:spPr>
          <a:xfrm>
            <a:off x="24885250" y="11646902"/>
            <a:ext cx="7315200" cy="457200"/>
          </a:xfrm>
          <a:prstGeom prst="rect">
            <a:avLst/>
          </a:prstGeom>
          <a:solidFill>
            <a:srgbClr val="4682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/>
              <a:t>Authors</a:t>
            </a:r>
          </a:p>
        </p:txBody>
      </p:sp>
      <p:pic>
        <p:nvPicPr>
          <p:cNvPr id="45" name="Graphic 44">
            <a:extLst>
              <a:ext uri="{FF2B5EF4-FFF2-40B4-BE49-F238E27FC236}">
                <a16:creationId xmlns:a16="http://schemas.microsoft.com/office/drawing/2014/main" id="{CFE5E409-FC0D-4348-476D-A30624005A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392909" y="-60812"/>
            <a:ext cx="4891825" cy="2136097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A25781E2-26CE-56BC-D821-90C4BEDA71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0125357" y="3460993"/>
            <a:ext cx="2075094" cy="2075094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9786EF1D-D4CE-DA83-C051-778CB9671E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988473" y="3484264"/>
            <a:ext cx="1756552" cy="1756552"/>
          </a:xfrm>
          <a:prstGeom prst="rect">
            <a:avLst/>
          </a:prstGeom>
        </p:spPr>
      </p:pic>
      <p:pic>
        <p:nvPicPr>
          <p:cNvPr id="51" name="Picture 50" descr="A picture containing graphics, font, graphic design, screenshot&#10;&#10;Description automatically generated">
            <a:extLst>
              <a:ext uri="{FF2B5EF4-FFF2-40B4-BE49-F238E27FC236}">
                <a16:creationId xmlns:a16="http://schemas.microsoft.com/office/drawing/2014/main" id="{2DA36576-0A5E-AAC3-887E-6C3B8B55F38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7164" y="3547236"/>
            <a:ext cx="2564020" cy="1580077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BFC108E3-B2BF-9824-056A-1B8498436B0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7959034" y="5364247"/>
            <a:ext cx="2224325" cy="870844"/>
          </a:xfrm>
          <a:prstGeom prst="rect">
            <a:avLst/>
          </a:prstGeom>
        </p:spPr>
      </p:pic>
      <p:pic>
        <p:nvPicPr>
          <p:cNvPr id="61" name="Picture 60" descr="A picture containing text, font, logo, graphics&#10;&#10;Description automatically generated">
            <a:extLst>
              <a:ext uri="{FF2B5EF4-FFF2-40B4-BE49-F238E27FC236}">
                <a16:creationId xmlns:a16="http://schemas.microsoft.com/office/drawing/2014/main" id="{04A11FEC-AC5E-2878-2CE4-6DC16C8EFB7F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95" b="32287"/>
          <a:stretch/>
        </p:blipFill>
        <p:spPr>
          <a:xfrm>
            <a:off x="24959174" y="5393183"/>
            <a:ext cx="2798426" cy="93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6647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15913</TotalTime>
  <Words>1011</Words>
  <Application>Microsoft Macintosh PowerPoint</Application>
  <PresentationFormat>Custom</PresentationFormat>
  <Paragraphs>46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Open Sans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 Wood</dc:creator>
  <cp:lastModifiedBy>Powell, Jeaime H</cp:lastModifiedBy>
  <cp:revision>10</cp:revision>
  <dcterms:created xsi:type="dcterms:W3CDTF">2022-08-16T17:08:39Z</dcterms:created>
  <dcterms:modified xsi:type="dcterms:W3CDTF">2023-06-29T00:04:34Z</dcterms:modified>
</cp:coreProperties>
</file>