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21945600" cx="32918400"/>
  <p:notesSz cx="6858000" cy="9144000"/>
  <p:embeddedFontLst>
    <p:embeddedFont>
      <p:font typeface="Open Sans"/>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 roundtripDataSignature="AMtx7mgsr669ti4HOjqk0D5Xfq1fxnA1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customschemas.google.com/relationships/presentationmetadata" Target="metadata"/><Relationship Id="rId9"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font" Target="fonts/OpenSans-regular.fntdata"/><Relationship Id="rId7" Type="http://schemas.openxmlformats.org/officeDocument/2006/relationships/font" Target="fonts/OpenSans-bold.fntdata"/><Relationship Id="rId8" Type="http://schemas.openxmlformats.org/officeDocument/2006/relationships/font" Target="fonts/Open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468880" y="3591562"/>
            <a:ext cx="27980640" cy="76403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4114800" y="11526522"/>
            <a:ext cx="24688800" cy="529843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200"/>
              </a:spcBef>
              <a:spcAft>
                <a:spcPts val="0"/>
              </a:spcAft>
              <a:buClr>
                <a:schemeClr val="dk1"/>
              </a:buClr>
              <a:buSzPts val="7680"/>
              <a:buNone/>
              <a:defRPr sz="7680"/>
            </a:lvl1pPr>
            <a:lvl2pPr lvl="1" algn="ctr">
              <a:lnSpc>
                <a:spcPct val="90000"/>
              </a:lnSpc>
              <a:spcBef>
                <a:spcPts val="1600"/>
              </a:spcBef>
              <a:spcAft>
                <a:spcPts val="0"/>
              </a:spcAft>
              <a:buClr>
                <a:schemeClr val="dk1"/>
              </a:buClr>
              <a:buSzPts val="6400"/>
              <a:buNone/>
              <a:defRPr sz="6400"/>
            </a:lvl2pPr>
            <a:lvl3pPr lvl="2" algn="ctr">
              <a:lnSpc>
                <a:spcPct val="90000"/>
              </a:lnSpc>
              <a:spcBef>
                <a:spcPts val="1600"/>
              </a:spcBef>
              <a:spcAft>
                <a:spcPts val="0"/>
              </a:spcAft>
              <a:buClr>
                <a:schemeClr val="dk1"/>
              </a:buClr>
              <a:buSzPts val="5760"/>
              <a:buNone/>
              <a:defRPr sz="5760"/>
            </a:lvl3pPr>
            <a:lvl4pPr lvl="3" algn="ctr">
              <a:lnSpc>
                <a:spcPct val="90000"/>
              </a:lnSpc>
              <a:spcBef>
                <a:spcPts val="1600"/>
              </a:spcBef>
              <a:spcAft>
                <a:spcPts val="0"/>
              </a:spcAft>
              <a:buClr>
                <a:schemeClr val="dk1"/>
              </a:buClr>
              <a:buSzPts val="5120"/>
              <a:buNone/>
              <a:defRPr sz="5120"/>
            </a:lvl4pPr>
            <a:lvl5pPr lvl="4" algn="ctr">
              <a:lnSpc>
                <a:spcPct val="90000"/>
              </a:lnSpc>
              <a:spcBef>
                <a:spcPts val="1600"/>
              </a:spcBef>
              <a:spcAft>
                <a:spcPts val="0"/>
              </a:spcAft>
              <a:buClr>
                <a:schemeClr val="dk1"/>
              </a:buClr>
              <a:buSzPts val="5120"/>
              <a:buNone/>
              <a:defRPr sz="5120"/>
            </a:lvl5pPr>
            <a:lvl6pPr lvl="5" algn="ctr">
              <a:lnSpc>
                <a:spcPct val="90000"/>
              </a:lnSpc>
              <a:spcBef>
                <a:spcPts val="1600"/>
              </a:spcBef>
              <a:spcAft>
                <a:spcPts val="0"/>
              </a:spcAft>
              <a:buClr>
                <a:schemeClr val="dk1"/>
              </a:buClr>
              <a:buSzPts val="5120"/>
              <a:buNone/>
              <a:defRPr sz="5120"/>
            </a:lvl6pPr>
            <a:lvl7pPr lvl="6" algn="ctr">
              <a:lnSpc>
                <a:spcPct val="90000"/>
              </a:lnSpc>
              <a:spcBef>
                <a:spcPts val="1600"/>
              </a:spcBef>
              <a:spcAft>
                <a:spcPts val="0"/>
              </a:spcAft>
              <a:buClr>
                <a:schemeClr val="dk1"/>
              </a:buClr>
              <a:buSzPts val="5120"/>
              <a:buNone/>
              <a:defRPr sz="5120"/>
            </a:lvl7pPr>
            <a:lvl8pPr lvl="7" algn="ctr">
              <a:lnSpc>
                <a:spcPct val="90000"/>
              </a:lnSpc>
              <a:spcBef>
                <a:spcPts val="1600"/>
              </a:spcBef>
              <a:spcAft>
                <a:spcPts val="0"/>
              </a:spcAft>
              <a:buClr>
                <a:schemeClr val="dk1"/>
              </a:buClr>
              <a:buSzPts val="5120"/>
              <a:buNone/>
              <a:defRPr sz="5120"/>
            </a:lvl8pPr>
            <a:lvl9pPr lvl="8" algn="ctr">
              <a:lnSpc>
                <a:spcPct val="90000"/>
              </a:lnSpc>
              <a:spcBef>
                <a:spcPts val="1600"/>
              </a:spcBef>
              <a:spcAft>
                <a:spcPts val="0"/>
              </a:spcAft>
              <a:buClr>
                <a:schemeClr val="dk1"/>
              </a:buClr>
              <a:buSzPts val="5120"/>
              <a:buNone/>
              <a:defRPr sz="5120"/>
            </a:lvl9pPr>
          </a:lstStyle>
          <a:p/>
        </p:txBody>
      </p:sp>
      <p:sp>
        <p:nvSpPr>
          <p:cNvPr id="14" name="Google Shape;14;p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20" name="Google Shape;20;p4"/>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2245997" y="5471167"/>
            <a:ext cx="28392120" cy="912875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2245997" y="14686287"/>
            <a:ext cx="28392120" cy="48005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sz="7680">
                <a:solidFill>
                  <a:schemeClr val="dk1"/>
                </a:solidFill>
              </a:defRPr>
            </a:lvl1pPr>
            <a:lvl2pPr indent="-228600" lvl="1" marL="914400" algn="l">
              <a:lnSpc>
                <a:spcPct val="90000"/>
              </a:lnSpc>
              <a:spcBef>
                <a:spcPts val="1600"/>
              </a:spcBef>
              <a:spcAft>
                <a:spcPts val="0"/>
              </a:spcAft>
              <a:buClr>
                <a:srgbClr val="888888"/>
              </a:buClr>
              <a:buSzPts val="6400"/>
              <a:buNone/>
              <a:defRPr sz="6400">
                <a:solidFill>
                  <a:srgbClr val="888888"/>
                </a:solidFill>
              </a:defRPr>
            </a:lvl2pPr>
            <a:lvl3pPr indent="-228600" lvl="2" marL="1371600" algn="l">
              <a:lnSpc>
                <a:spcPct val="90000"/>
              </a:lnSpc>
              <a:spcBef>
                <a:spcPts val="1600"/>
              </a:spcBef>
              <a:spcAft>
                <a:spcPts val="0"/>
              </a:spcAft>
              <a:buClr>
                <a:srgbClr val="888888"/>
              </a:buClr>
              <a:buSzPts val="5760"/>
              <a:buNone/>
              <a:defRPr sz="5760">
                <a:solidFill>
                  <a:srgbClr val="888888"/>
                </a:solidFill>
              </a:defRPr>
            </a:lvl3pPr>
            <a:lvl4pPr indent="-228600" lvl="3" marL="1828800" algn="l">
              <a:lnSpc>
                <a:spcPct val="90000"/>
              </a:lnSpc>
              <a:spcBef>
                <a:spcPts val="1600"/>
              </a:spcBef>
              <a:spcAft>
                <a:spcPts val="0"/>
              </a:spcAft>
              <a:buClr>
                <a:srgbClr val="888888"/>
              </a:buClr>
              <a:buSzPts val="5120"/>
              <a:buNone/>
              <a:defRPr sz="5120">
                <a:solidFill>
                  <a:srgbClr val="888888"/>
                </a:solidFill>
              </a:defRPr>
            </a:lvl4pPr>
            <a:lvl5pPr indent="-228600" lvl="4" marL="2286000" algn="l">
              <a:lnSpc>
                <a:spcPct val="90000"/>
              </a:lnSpc>
              <a:spcBef>
                <a:spcPts val="1600"/>
              </a:spcBef>
              <a:spcAft>
                <a:spcPts val="0"/>
              </a:spcAft>
              <a:buClr>
                <a:srgbClr val="888888"/>
              </a:buClr>
              <a:buSzPts val="5120"/>
              <a:buNone/>
              <a:defRPr sz="5120">
                <a:solidFill>
                  <a:srgbClr val="888888"/>
                </a:solidFill>
              </a:defRPr>
            </a:lvl5pPr>
            <a:lvl6pPr indent="-228600" lvl="5" marL="2743200" algn="l">
              <a:lnSpc>
                <a:spcPct val="90000"/>
              </a:lnSpc>
              <a:spcBef>
                <a:spcPts val="1600"/>
              </a:spcBef>
              <a:spcAft>
                <a:spcPts val="0"/>
              </a:spcAft>
              <a:buClr>
                <a:srgbClr val="888888"/>
              </a:buClr>
              <a:buSzPts val="5120"/>
              <a:buNone/>
              <a:defRPr sz="5120">
                <a:solidFill>
                  <a:srgbClr val="888888"/>
                </a:solidFill>
              </a:defRPr>
            </a:lvl6pPr>
            <a:lvl7pPr indent="-228600" lvl="6" marL="3200400" algn="l">
              <a:lnSpc>
                <a:spcPct val="90000"/>
              </a:lnSpc>
              <a:spcBef>
                <a:spcPts val="1600"/>
              </a:spcBef>
              <a:spcAft>
                <a:spcPts val="0"/>
              </a:spcAft>
              <a:buClr>
                <a:srgbClr val="888888"/>
              </a:buClr>
              <a:buSzPts val="5120"/>
              <a:buNone/>
              <a:defRPr sz="5120">
                <a:solidFill>
                  <a:srgbClr val="888888"/>
                </a:solidFill>
              </a:defRPr>
            </a:lvl7pPr>
            <a:lvl8pPr indent="-228600" lvl="7" marL="3657600" algn="l">
              <a:lnSpc>
                <a:spcPct val="90000"/>
              </a:lnSpc>
              <a:spcBef>
                <a:spcPts val="1600"/>
              </a:spcBef>
              <a:spcAft>
                <a:spcPts val="0"/>
              </a:spcAft>
              <a:buClr>
                <a:srgbClr val="888888"/>
              </a:buClr>
              <a:buSzPts val="5120"/>
              <a:buNone/>
              <a:defRPr sz="5120">
                <a:solidFill>
                  <a:srgbClr val="888888"/>
                </a:solidFill>
              </a:defRPr>
            </a:lvl8pPr>
            <a:lvl9pPr indent="-228600" lvl="8" marL="4114800" algn="l">
              <a:lnSpc>
                <a:spcPct val="90000"/>
              </a:lnSpc>
              <a:spcBef>
                <a:spcPts val="1600"/>
              </a:spcBef>
              <a:spcAft>
                <a:spcPts val="0"/>
              </a:spcAft>
              <a:buClr>
                <a:srgbClr val="888888"/>
              </a:buClr>
              <a:buSzPts val="5120"/>
              <a:buNone/>
              <a:defRPr sz="5120">
                <a:solidFill>
                  <a:srgbClr val="888888"/>
                </a:solidFill>
              </a:defRPr>
            </a:lvl9pPr>
          </a:lstStyle>
          <a:p/>
        </p:txBody>
      </p:sp>
      <p:sp>
        <p:nvSpPr>
          <p:cNvPr id="26" name="Google Shape;26;p5"/>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22631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2" name="Google Shape;32;p6"/>
          <p:cNvSpPr txBox="1"/>
          <p:nvPr>
            <p:ph idx="2" type="body"/>
          </p:nvPr>
        </p:nvSpPr>
        <p:spPr>
          <a:xfrm>
            <a:off x="166649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3" name="Google Shape;33;p6"/>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2267428"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2267431" y="5379722"/>
            <a:ext cx="13926024"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39" name="Google Shape;39;p7"/>
          <p:cNvSpPr txBox="1"/>
          <p:nvPr>
            <p:ph idx="2" type="body"/>
          </p:nvPr>
        </p:nvSpPr>
        <p:spPr>
          <a:xfrm>
            <a:off x="2267431" y="8016240"/>
            <a:ext cx="13926024"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0" name="Google Shape;40;p7"/>
          <p:cNvSpPr txBox="1"/>
          <p:nvPr>
            <p:ph idx="3" type="body"/>
          </p:nvPr>
        </p:nvSpPr>
        <p:spPr>
          <a:xfrm>
            <a:off x="16664942" y="5379722"/>
            <a:ext cx="13994608"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41" name="Google Shape;41;p7"/>
          <p:cNvSpPr txBox="1"/>
          <p:nvPr>
            <p:ph idx="4" type="body"/>
          </p:nvPr>
        </p:nvSpPr>
        <p:spPr>
          <a:xfrm>
            <a:off x="16664942" y="8016240"/>
            <a:ext cx="13994608"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2" name="Google Shape;42;p7"/>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13994608" y="3159765"/>
            <a:ext cx="16664940" cy="15595600"/>
          </a:xfrm>
          <a:prstGeom prst="rect">
            <a:avLst/>
          </a:prstGeom>
          <a:noFill/>
          <a:ln>
            <a:noFill/>
          </a:ln>
        </p:spPr>
        <p:txBody>
          <a:bodyPr anchorCtr="0" anchor="t" bIns="45700" lIns="91425" spcFirstLastPara="1" rIns="91425" wrap="square" tIns="45700">
            <a:normAutofit/>
          </a:bodyPr>
          <a:lstStyle>
            <a:lvl1pPr indent="-878839" lvl="0" marL="457200" algn="l">
              <a:lnSpc>
                <a:spcPct val="90000"/>
              </a:lnSpc>
              <a:spcBef>
                <a:spcPts val="3200"/>
              </a:spcBef>
              <a:spcAft>
                <a:spcPts val="0"/>
              </a:spcAft>
              <a:buClr>
                <a:schemeClr val="dk1"/>
              </a:buClr>
              <a:buSzPts val="10240"/>
              <a:buChar char="•"/>
              <a:defRPr sz="10240"/>
            </a:lvl1pPr>
            <a:lvl2pPr indent="-797560" lvl="1" marL="914400" algn="l">
              <a:lnSpc>
                <a:spcPct val="90000"/>
              </a:lnSpc>
              <a:spcBef>
                <a:spcPts val="1600"/>
              </a:spcBef>
              <a:spcAft>
                <a:spcPts val="0"/>
              </a:spcAft>
              <a:buClr>
                <a:schemeClr val="dk1"/>
              </a:buClr>
              <a:buSzPts val="8960"/>
              <a:buChar char="•"/>
              <a:defRPr sz="8960"/>
            </a:lvl2pPr>
            <a:lvl3pPr indent="-716280" lvl="2" marL="1371600" algn="l">
              <a:lnSpc>
                <a:spcPct val="90000"/>
              </a:lnSpc>
              <a:spcBef>
                <a:spcPts val="1600"/>
              </a:spcBef>
              <a:spcAft>
                <a:spcPts val="0"/>
              </a:spcAft>
              <a:buClr>
                <a:schemeClr val="dk1"/>
              </a:buClr>
              <a:buSzPts val="7680"/>
              <a:buChar char="•"/>
              <a:defRPr sz="7680"/>
            </a:lvl3pPr>
            <a:lvl4pPr indent="-635000" lvl="3" marL="1828800" algn="l">
              <a:lnSpc>
                <a:spcPct val="90000"/>
              </a:lnSpc>
              <a:spcBef>
                <a:spcPts val="1600"/>
              </a:spcBef>
              <a:spcAft>
                <a:spcPts val="0"/>
              </a:spcAft>
              <a:buClr>
                <a:schemeClr val="dk1"/>
              </a:buClr>
              <a:buSzPts val="6400"/>
              <a:buChar char="•"/>
              <a:defRPr sz="6400"/>
            </a:lvl4pPr>
            <a:lvl5pPr indent="-635000" lvl="4" marL="2286000" algn="l">
              <a:lnSpc>
                <a:spcPct val="90000"/>
              </a:lnSpc>
              <a:spcBef>
                <a:spcPts val="1600"/>
              </a:spcBef>
              <a:spcAft>
                <a:spcPts val="0"/>
              </a:spcAft>
              <a:buClr>
                <a:schemeClr val="dk1"/>
              </a:buClr>
              <a:buSzPts val="6400"/>
              <a:buChar char="•"/>
              <a:defRPr sz="6400"/>
            </a:lvl5pPr>
            <a:lvl6pPr indent="-635000" lvl="5" marL="2743200" algn="l">
              <a:lnSpc>
                <a:spcPct val="90000"/>
              </a:lnSpc>
              <a:spcBef>
                <a:spcPts val="1600"/>
              </a:spcBef>
              <a:spcAft>
                <a:spcPts val="0"/>
              </a:spcAft>
              <a:buClr>
                <a:schemeClr val="dk1"/>
              </a:buClr>
              <a:buSzPts val="6400"/>
              <a:buChar char="•"/>
              <a:defRPr sz="6400"/>
            </a:lvl6pPr>
            <a:lvl7pPr indent="-635000" lvl="6" marL="3200400" algn="l">
              <a:lnSpc>
                <a:spcPct val="90000"/>
              </a:lnSpc>
              <a:spcBef>
                <a:spcPts val="1600"/>
              </a:spcBef>
              <a:spcAft>
                <a:spcPts val="0"/>
              </a:spcAft>
              <a:buClr>
                <a:schemeClr val="dk1"/>
              </a:buClr>
              <a:buSzPts val="6400"/>
              <a:buChar char="•"/>
              <a:defRPr sz="6400"/>
            </a:lvl7pPr>
            <a:lvl8pPr indent="-635000" lvl="7" marL="3657600" algn="l">
              <a:lnSpc>
                <a:spcPct val="90000"/>
              </a:lnSpc>
              <a:spcBef>
                <a:spcPts val="1600"/>
              </a:spcBef>
              <a:spcAft>
                <a:spcPts val="0"/>
              </a:spcAft>
              <a:buClr>
                <a:schemeClr val="dk1"/>
              </a:buClr>
              <a:buSzPts val="6400"/>
              <a:buChar char="•"/>
              <a:defRPr sz="6400"/>
            </a:lvl8pPr>
            <a:lvl9pPr indent="-635000" lvl="8" marL="4114800" algn="l">
              <a:lnSpc>
                <a:spcPct val="90000"/>
              </a:lnSpc>
              <a:spcBef>
                <a:spcPts val="1600"/>
              </a:spcBef>
              <a:spcAft>
                <a:spcPts val="0"/>
              </a:spcAft>
              <a:buClr>
                <a:schemeClr val="dk1"/>
              </a:buClr>
              <a:buSzPts val="6400"/>
              <a:buChar char="•"/>
              <a:defRPr sz="6400"/>
            </a:lvl9pPr>
          </a:lstStyle>
          <a:p/>
        </p:txBody>
      </p:sp>
      <p:sp>
        <p:nvSpPr>
          <p:cNvPr id="57" name="Google Shape;57;p10"/>
          <p:cNvSpPr txBox="1"/>
          <p:nvPr>
            <p:ph idx="2"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58" name="Google Shape;58;p10"/>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3994608" y="3159765"/>
            <a:ext cx="16664940" cy="15595600"/>
          </a:xfrm>
          <a:prstGeom prst="rect">
            <a:avLst/>
          </a:prstGeom>
          <a:noFill/>
          <a:ln>
            <a:noFill/>
          </a:ln>
        </p:spPr>
      </p:sp>
      <p:sp>
        <p:nvSpPr>
          <p:cNvPr id="64" name="Google Shape;64;p11"/>
          <p:cNvSpPr txBox="1"/>
          <p:nvPr>
            <p:ph idx="1"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65" name="Google Shape;65;p11"/>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9497059" y="-1391919"/>
            <a:ext cx="13924282" cy="283921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1" name="Google Shape;71;p1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7807306" y="6918326"/>
            <a:ext cx="18597882" cy="709803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3405506" y="26036"/>
            <a:ext cx="18597882" cy="2088261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7" name="Google Shape;77;p1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4080"/>
              <a:buFont typeface="Calibri"/>
              <a:buNone/>
              <a:defRPr b="0" i="0" sz="1408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797560" lvl="0" marL="457200" marR="0" rtl="0" algn="l">
              <a:lnSpc>
                <a:spcPct val="90000"/>
              </a:lnSpc>
              <a:spcBef>
                <a:spcPts val="3200"/>
              </a:spcBef>
              <a:spcAft>
                <a:spcPts val="0"/>
              </a:spcAft>
              <a:buClr>
                <a:schemeClr val="dk1"/>
              </a:buClr>
              <a:buSzPts val="8960"/>
              <a:buFont typeface="Arial"/>
              <a:buChar char="•"/>
              <a:defRPr b="0" i="0" sz="8960" u="none" cap="none" strike="noStrike">
                <a:solidFill>
                  <a:schemeClr val="dk1"/>
                </a:solidFill>
                <a:latin typeface="Calibri"/>
                <a:ea typeface="Calibri"/>
                <a:cs typeface="Calibri"/>
                <a:sym typeface="Calibri"/>
              </a:defRPr>
            </a:lvl1pPr>
            <a:lvl2pPr indent="-716280" lvl="1" marL="914400" marR="0" rtl="0" algn="l">
              <a:lnSpc>
                <a:spcPct val="90000"/>
              </a:lnSpc>
              <a:spcBef>
                <a:spcPts val="1600"/>
              </a:spcBef>
              <a:spcAft>
                <a:spcPts val="0"/>
              </a:spcAft>
              <a:buClr>
                <a:schemeClr val="dk1"/>
              </a:buClr>
              <a:buSzPts val="7680"/>
              <a:buFont typeface="Arial"/>
              <a:buChar char="•"/>
              <a:defRPr b="0" i="0" sz="7680" u="none" cap="none" strike="noStrike">
                <a:solidFill>
                  <a:schemeClr val="dk1"/>
                </a:solidFill>
                <a:latin typeface="Calibri"/>
                <a:ea typeface="Calibri"/>
                <a:cs typeface="Calibri"/>
                <a:sym typeface="Calibri"/>
              </a:defRPr>
            </a:lvl2pPr>
            <a:lvl3pPr indent="-635000" lvl="2" marL="1371600" marR="0" rtl="0" algn="l">
              <a:lnSpc>
                <a:spcPct val="90000"/>
              </a:lnSpc>
              <a:spcBef>
                <a:spcPts val="1600"/>
              </a:spcBef>
              <a:spcAft>
                <a:spcPts val="0"/>
              </a:spcAft>
              <a:buClr>
                <a:schemeClr val="dk1"/>
              </a:buClr>
              <a:buSzPts val="6400"/>
              <a:buFont typeface="Arial"/>
              <a:buChar char="•"/>
              <a:defRPr b="0" i="0" sz="6400" u="none" cap="none" strike="noStrike">
                <a:solidFill>
                  <a:schemeClr val="dk1"/>
                </a:solidFill>
                <a:latin typeface="Calibri"/>
                <a:ea typeface="Calibri"/>
                <a:cs typeface="Calibri"/>
                <a:sym typeface="Calibri"/>
              </a:defRPr>
            </a:lvl3pPr>
            <a:lvl4pPr indent="-594360" lvl="3" marL="1828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4pPr>
            <a:lvl5pPr indent="-594360" lvl="4" marL="22860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5pPr>
            <a:lvl6pPr indent="-594360" lvl="5" marL="27432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6pPr>
            <a:lvl7pPr indent="-594360" lvl="6" marL="32004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7pPr>
            <a:lvl8pPr indent="-594360" lvl="7" marL="36576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8pPr>
            <a:lvl9pPr indent="-594359" lvl="8" marL="4114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 Id="rId11" Type="http://schemas.openxmlformats.org/officeDocument/2006/relationships/image" Target="../media/image10.png"/><Relationship Id="rId10" Type="http://schemas.openxmlformats.org/officeDocument/2006/relationships/image" Target="../media/image6.png"/><Relationship Id="rId12" Type="http://schemas.openxmlformats.org/officeDocument/2006/relationships/image" Target="../media/image9.png"/><Relationship Id="rId9"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
          <p:cNvSpPr/>
          <p:nvPr/>
        </p:nvSpPr>
        <p:spPr>
          <a:xfrm>
            <a:off x="-25" y="1754650"/>
            <a:ext cx="32918400" cy="19573800"/>
          </a:xfrm>
          <a:prstGeom prst="rect">
            <a:avLst/>
          </a:prstGeom>
          <a:solidFill>
            <a:srgbClr val="FFFFFF">
              <a:alpha val="6329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 name="Google Shape;85;p1"/>
          <p:cNvSpPr txBox="1"/>
          <p:nvPr/>
        </p:nvSpPr>
        <p:spPr>
          <a:xfrm>
            <a:off x="16971815" y="2785653"/>
            <a:ext cx="7315200" cy="82945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6" name="Google Shape;86;p1"/>
          <p:cNvSpPr txBox="1"/>
          <p:nvPr/>
        </p:nvSpPr>
        <p:spPr>
          <a:xfrm>
            <a:off x="290920" y="3085028"/>
            <a:ext cx="7315200" cy="852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Topics include, but are not limited to: </a:t>
            </a:r>
            <a:endParaRPr b="0" i="0" sz="2400" u="none" cap="none" strike="noStrike">
              <a:solidFill>
                <a:srgbClr val="000000"/>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2400"/>
              <a:buFont typeface="Arial"/>
              <a:buNone/>
            </a:pPr>
            <a:r>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120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Architectures, frameworks, and technologies for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Science gateways sustaining productive, collaborative communities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Support for scalability and data-driven methods in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Improving the reproducibility of science in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Science gateway usability, portals, workflows, and tools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Software engineering approaches for scientific work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Aspects of science gateways, such as security and stability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AI and ML for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Social research on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Science gateways curriculum impact</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Use cases and lessons learned from science gateways </a:t>
            </a:r>
            <a:endParaRPr b="0" i="0" sz="2400" u="none" cap="none" strike="noStrike">
              <a:solidFill>
                <a:srgbClr val="000000"/>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000000"/>
              </a:buClr>
              <a:buSzPts val="2400"/>
              <a:buFont typeface="Open Sans"/>
              <a:buChar char="●"/>
            </a:pPr>
            <a:r>
              <a:rPr b="0" i="0" lang="en-US" sz="2400" u="none" cap="none" strike="noStrike">
                <a:solidFill>
                  <a:srgbClr val="000000"/>
                </a:solidFill>
                <a:latin typeface="Open Sans"/>
                <a:ea typeface="Open Sans"/>
                <a:cs typeface="Open Sans"/>
                <a:sym typeface="Open Sans"/>
              </a:rPr>
              <a:t>Interconnection of domain and technology</a:t>
            </a:r>
            <a:endParaRPr b="0" i="0" sz="2400" u="none" cap="none" strike="noStrike">
              <a:solidFill>
                <a:srgbClr val="000000"/>
              </a:solidFill>
              <a:latin typeface="Open Sans"/>
              <a:ea typeface="Open Sans"/>
              <a:cs typeface="Open Sans"/>
              <a:sym typeface="Open Sans"/>
            </a:endParaRPr>
          </a:p>
        </p:txBody>
      </p:sp>
      <p:sp>
        <p:nvSpPr>
          <p:cNvPr id="87" name="Google Shape;87;p1"/>
          <p:cNvSpPr/>
          <p:nvPr/>
        </p:nvSpPr>
        <p:spPr>
          <a:xfrm>
            <a:off x="0" y="0"/>
            <a:ext cx="32918400" cy="1786800"/>
          </a:xfrm>
          <a:prstGeom prst="rect">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914400" marR="0" rtl="0" algn="l">
              <a:lnSpc>
                <a:spcPct val="100000"/>
              </a:lnSpc>
              <a:spcBef>
                <a:spcPts val="0"/>
              </a:spcBef>
              <a:spcAft>
                <a:spcPts val="0"/>
              </a:spcAft>
              <a:buClr>
                <a:srgbClr val="000000"/>
              </a:buClr>
              <a:buSzPts val="5500"/>
              <a:buFont typeface="Arial"/>
              <a:buNone/>
            </a:pPr>
            <a:r>
              <a:t/>
            </a:r>
            <a:endParaRPr b="0" i="0" sz="5500" u="none" cap="none" strike="noStrike">
              <a:solidFill>
                <a:schemeClr val="lt1"/>
              </a:solidFill>
              <a:latin typeface="Calibri"/>
              <a:ea typeface="Calibri"/>
              <a:cs typeface="Calibri"/>
              <a:sym typeface="Calibri"/>
            </a:endParaRPr>
          </a:p>
        </p:txBody>
      </p:sp>
      <p:sp>
        <p:nvSpPr>
          <p:cNvPr id="88" name="Google Shape;88;p1"/>
          <p:cNvSpPr/>
          <p:nvPr/>
        </p:nvSpPr>
        <p:spPr>
          <a:xfrm>
            <a:off x="0" y="21328380"/>
            <a:ext cx="32918400" cy="617220"/>
          </a:xfrm>
          <a:prstGeom prst="rect">
            <a:avLst/>
          </a:prstGeom>
          <a:noFill/>
          <a:ln cap="flat" cmpd="sng" w="12700">
            <a:solidFill>
              <a:srgbClr val="454545"/>
            </a:solidFill>
            <a:prstDash val="solid"/>
            <a:miter lim="800000"/>
            <a:headEnd len="sm" w="sm" type="none"/>
            <a:tailEnd len="sm" w="sm" type="none"/>
          </a:ln>
        </p:spPr>
        <p:txBody>
          <a:bodyPr anchorCtr="0" anchor="ctr" bIns="45700" lIns="91425" spcFirstLastPara="1" rIns="91425" wrap="square" tIns="45700">
            <a:noAutofit/>
          </a:bodyPr>
          <a:lstStyle/>
          <a:p>
            <a:pPr indent="0" lvl="0" marL="914400" marR="0" rtl="0" algn="r">
              <a:lnSpc>
                <a:spcPct val="100000"/>
              </a:lnSpc>
              <a:spcBef>
                <a:spcPts val="0"/>
              </a:spcBef>
              <a:spcAft>
                <a:spcPts val="0"/>
              </a:spcAft>
              <a:buClr>
                <a:srgbClr val="000000"/>
              </a:buClr>
              <a:buSzPts val="2800"/>
              <a:buFont typeface="Arial"/>
              <a:buNone/>
            </a:pPr>
            <a:r>
              <a:rPr b="1" i="0" lang="en-US" sz="2800" u="none" cap="none" strike="noStrike">
                <a:solidFill>
                  <a:srgbClr val="FFFFFF"/>
                </a:solidFill>
                <a:latin typeface="Calibri"/>
                <a:ea typeface="Calibri"/>
                <a:cs typeface="Calibri"/>
                <a:sym typeface="Calibri"/>
              </a:rPr>
              <a:t> </a:t>
            </a:r>
            <a:r>
              <a:rPr b="1" i="0" lang="en-US" sz="2800" u="none" cap="none" strike="noStrike">
                <a:solidFill>
                  <a:schemeClr val="lt1"/>
                </a:solidFill>
                <a:latin typeface="Calibri"/>
                <a:ea typeface="Calibri"/>
                <a:cs typeface="Calibri"/>
                <a:sym typeface="Calibri"/>
              </a:rPr>
              <a:t>MORE INFORMATION → </a:t>
            </a:r>
            <a:r>
              <a:rPr b="1" lang="en-US" sz="2800">
                <a:solidFill>
                  <a:schemeClr val="lt1"/>
                </a:solidFill>
                <a:latin typeface="Calibri"/>
                <a:ea typeface="Calibri"/>
                <a:cs typeface="Calibri"/>
                <a:sym typeface="Calibri"/>
              </a:rPr>
              <a:t>https://hackhpc.github.io/admi25</a:t>
            </a:r>
            <a:r>
              <a:rPr b="0" i="0" lang="en-US" sz="2800" u="none" cap="none" strike="noStrike">
                <a:solidFill>
                  <a:srgbClr val="FFFFFF"/>
                </a:solidFill>
                <a:latin typeface="Times New Roman"/>
                <a:ea typeface="Times New Roman"/>
                <a:cs typeface="Times New Roman"/>
                <a:sym typeface="Times New Roman"/>
              </a:rPr>
              <a:t>  </a:t>
            </a:r>
            <a:r>
              <a:rPr b="0" i="0" lang="en-US" sz="2800" u="none" cap="none" strike="noStrike">
                <a:solidFill>
                  <a:srgbClr val="F28753"/>
                </a:solidFill>
                <a:latin typeface="Times New Roman"/>
                <a:ea typeface="Times New Roman"/>
                <a:cs typeface="Times New Roman"/>
                <a:sym typeface="Times New Roman"/>
              </a:rPr>
              <a:t>__</a:t>
            </a:r>
            <a:endParaRPr b="0" i="0" sz="2800" u="none" cap="none" strike="noStrike">
              <a:solidFill>
                <a:srgbClr val="F28753"/>
              </a:solidFill>
              <a:latin typeface="Times New Roman"/>
              <a:ea typeface="Times New Roman"/>
              <a:cs typeface="Times New Roman"/>
              <a:sym typeface="Times New Roman"/>
            </a:endParaRPr>
          </a:p>
        </p:txBody>
      </p:sp>
      <p:sp>
        <p:nvSpPr>
          <p:cNvPr id="89" name="Google Shape;89;p1"/>
          <p:cNvSpPr/>
          <p:nvPr/>
        </p:nvSpPr>
        <p:spPr>
          <a:xfrm>
            <a:off x="290920" y="2216996"/>
            <a:ext cx="7315200" cy="640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 Addressed Problem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290945" y="11697340"/>
            <a:ext cx="7315200" cy="640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Goals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8631380" y="213294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lang="en-US" sz="4000">
                <a:solidFill>
                  <a:schemeClr val="lt1"/>
                </a:solidFill>
                <a:latin typeface="Calibri"/>
                <a:ea typeface="Calibri"/>
                <a:cs typeface="Calibri"/>
                <a:sym typeface="Calibri"/>
              </a:rPr>
              <a:t>Example Paper Scoring</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8631380" y="1137975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Resource Needs/List</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16971815" y="2145573"/>
            <a:ext cx="1527048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Methodology</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16971815" y="1097280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Scorecard Analysis</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6952420" y="1562724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lt1"/>
                </a:solidFill>
                <a:latin typeface="Calibri"/>
                <a:ea typeface="Calibri"/>
                <a:cs typeface="Calibri"/>
                <a:sym typeface="Calibri"/>
              </a:rPr>
              <a:t>Scorecard Explination</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24904646" y="2963023"/>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Possible Expansions</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290945" y="12324638"/>
            <a:ext cx="7315200" cy="763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8" name="Google Shape;98;p1"/>
          <p:cNvSpPr txBox="1"/>
          <p:nvPr/>
        </p:nvSpPr>
        <p:spPr>
          <a:xfrm>
            <a:off x="8631380" y="2785653"/>
            <a:ext cx="7315200" cy="83715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9" name="Google Shape;99;p1"/>
          <p:cNvSpPr txBox="1"/>
          <p:nvPr/>
        </p:nvSpPr>
        <p:spPr>
          <a:xfrm>
            <a:off x="8631380" y="12019838"/>
            <a:ext cx="7315200" cy="83715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100" name="Google Shape;100;p1"/>
          <p:cNvSpPr txBox="1"/>
          <p:nvPr/>
        </p:nvSpPr>
        <p:spPr>
          <a:xfrm>
            <a:off x="16952420" y="16104625"/>
            <a:ext cx="7315200" cy="374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24885251" y="3572623"/>
            <a:ext cx="73152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pic>
        <p:nvPicPr>
          <p:cNvPr id="102" name="Google Shape;102;p1"/>
          <p:cNvPicPr preferRelativeResize="0"/>
          <p:nvPr/>
        </p:nvPicPr>
        <p:blipFill rotWithShape="1">
          <a:blip r:embed="rId4">
            <a:alphaModFix/>
          </a:blip>
          <a:srcRect b="0" l="0" r="0" t="0"/>
          <a:stretch/>
        </p:blipFill>
        <p:spPr>
          <a:xfrm>
            <a:off x="31054512" y="30819"/>
            <a:ext cx="1463040" cy="1463040"/>
          </a:xfrm>
          <a:prstGeom prst="rect">
            <a:avLst/>
          </a:prstGeom>
          <a:noFill/>
          <a:ln>
            <a:noFill/>
          </a:ln>
        </p:spPr>
      </p:pic>
      <p:sp>
        <p:nvSpPr>
          <p:cNvPr id="103" name="Google Shape;103;p1"/>
          <p:cNvSpPr txBox="1"/>
          <p:nvPr/>
        </p:nvSpPr>
        <p:spPr>
          <a:xfrm>
            <a:off x="30709811" y="1479012"/>
            <a:ext cx="215244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SGX3 award # 2231406</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3630375" y="46800"/>
            <a:ext cx="22542000" cy="169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200"/>
              <a:buFont typeface="Arial"/>
              <a:buNone/>
            </a:pPr>
            <a:r>
              <a:rPr b="1" i="0" lang="en-US" sz="5200" u="none" cap="none" strike="noStrike">
                <a:solidFill>
                  <a:schemeClr val="lt1"/>
                </a:solidFill>
                <a:latin typeface="Calibri"/>
                <a:ea typeface="Calibri"/>
                <a:cs typeface="Calibri"/>
                <a:sym typeface="Calibri"/>
              </a:rPr>
              <a:t>Title: Lorem ipsum dolor sit amet, consectetur adipiscing elit, sed do eiusmod tempor incididunt ut labore et dolore magna aliqua. Ut enim ad minim veniam.</a:t>
            </a:r>
            <a:endParaRPr b="1" i="0" sz="1200" u="none" cap="none" strike="noStrike">
              <a:solidFill>
                <a:schemeClr val="lt1"/>
              </a:solidFill>
              <a:latin typeface="Arial"/>
              <a:ea typeface="Arial"/>
              <a:cs typeface="Arial"/>
              <a:sym typeface="Arial"/>
            </a:endParaRPr>
          </a:p>
        </p:txBody>
      </p:sp>
      <p:sp>
        <p:nvSpPr>
          <p:cNvPr id="105" name="Google Shape;105;p1"/>
          <p:cNvSpPr/>
          <p:nvPr/>
        </p:nvSpPr>
        <p:spPr>
          <a:xfrm>
            <a:off x="26691602" y="9687135"/>
            <a:ext cx="5508900" cy="146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Author 1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Email</a:t>
            </a:r>
            <a:endParaRPr b="0" i="0" sz="2000" u="none" cap="none" strike="noStrike">
              <a:solidFill>
                <a:srgbClr val="000000"/>
              </a:solidFill>
              <a:latin typeface="Times New Roman"/>
              <a:ea typeface="Times New Roman"/>
              <a:cs typeface="Times New Roman"/>
              <a:sym typeface="Times New Roman"/>
            </a:endParaRPr>
          </a:p>
        </p:txBody>
      </p:sp>
      <p:sp>
        <p:nvSpPr>
          <p:cNvPr id="106" name="Google Shape;106;p1"/>
          <p:cNvSpPr/>
          <p:nvPr/>
        </p:nvSpPr>
        <p:spPr>
          <a:xfrm>
            <a:off x="24885251" y="9687135"/>
            <a:ext cx="151020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Author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24885251" y="12271853"/>
            <a:ext cx="150780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26691602" y="12271853"/>
            <a:ext cx="5508900" cy="146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Author 2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09" name="Google Shape;109;p1"/>
          <p:cNvSpPr/>
          <p:nvPr/>
        </p:nvSpPr>
        <p:spPr>
          <a:xfrm>
            <a:off x="26691602" y="14856571"/>
            <a:ext cx="5508900" cy="146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lang="en-US" sz="2000">
                <a:solidFill>
                  <a:schemeClr val="dk1"/>
                </a:solidFill>
                <a:latin typeface="Calibri"/>
                <a:ea typeface="Calibri"/>
                <a:cs typeface="Calibri"/>
                <a:sym typeface="Calibri"/>
              </a:rPr>
              <a:t>Author 3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10" name="Google Shape;110;p1"/>
          <p:cNvSpPr/>
          <p:nvPr/>
        </p:nvSpPr>
        <p:spPr>
          <a:xfrm>
            <a:off x="24885251" y="14856571"/>
            <a:ext cx="150780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a:t>
            </a:r>
            <a:r>
              <a:rPr lang="en-US" sz="1800">
                <a:solidFill>
                  <a:schemeClr val="dk1"/>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24885251" y="8597352"/>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Authors</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0" y="20326050"/>
            <a:ext cx="2747700" cy="1575300"/>
          </a:xfrm>
          <a:prstGeom prst="rect">
            <a:avLst/>
          </a:prstGeom>
          <a:solidFill>
            <a:schemeClr val="accent4"/>
          </a:solidFill>
          <a:ln cap="flat" cmpd="sng" w="76200">
            <a:solidFill>
              <a:srgbClr val="2B2B5F"/>
            </a:solidFill>
            <a:prstDash val="solid"/>
            <a:miter lim="800000"/>
            <a:headEnd len="sm" w="sm" type="none"/>
            <a:tailEnd len="sm" w="sm" type="none"/>
          </a:ln>
        </p:spPr>
        <p:txBody>
          <a:bodyPr anchorCtr="0" anchor="ctr" bIns="45700" lIns="91425" spcFirstLastPara="1" rIns="91425" wrap="square" tIns="45700">
            <a:noAutofit/>
          </a:bodyPr>
          <a:lstStyle/>
          <a:p>
            <a:pPr indent="0" lvl="1" marL="457200" marR="0" rtl="0" algn="l">
              <a:lnSpc>
                <a:spcPct val="100000"/>
              </a:lnSpc>
              <a:spcBef>
                <a:spcPts val="0"/>
              </a:spcBef>
              <a:spcAft>
                <a:spcPts val="0"/>
              </a:spcAft>
              <a:buClr>
                <a:srgbClr val="000000"/>
              </a:buClr>
              <a:buSzPts val="4000"/>
              <a:buFont typeface="Arial"/>
              <a:buNone/>
            </a:pPr>
            <a:r>
              <a:t/>
            </a:r>
            <a:endParaRPr b="1" i="0" sz="4000" u="none" cap="none" strike="noStrike">
              <a:solidFill>
                <a:srgbClr val="2B2B5F"/>
              </a:solidFill>
              <a:latin typeface="Calibri"/>
              <a:ea typeface="Calibri"/>
              <a:cs typeface="Calibri"/>
              <a:sym typeface="Calibri"/>
            </a:endParaRPr>
          </a:p>
        </p:txBody>
      </p:sp>
      <p:pic>
        <p:nvPicPr>
          <p:cNvPr id="113" name="Google Shape;113;p1"/>
          <p:cNvPicPr preferRelativeResize="0"/>
          <p:nvPr/>
        </p:nvPicPr>
        <p:blipFill rotWithShape="1">
          <a:blip r:embed="rId5">
            <a:alphaModFix/>
          </a:blip>
          <a:srcRect b="0" l="0" r="0" t="0"/>
          <a:stretch/>
        </p:blipFill>
        <p:spPr>
          <a:xfrm>
            <a:off x="122950" y="20446938"/>
            <a:ext cx="952500" cy="1333500"/>
          </a:xfrm>
          <a:prstGeom prst="rect">
            <a:avLst/>
          </a:prstGeom>
          <a:noFill/>
          <a:ln>
            <a:noFill/>
          </a:ln>
        </p:spPr>
      </p:pic>
      <p:pic>
        <p:nvPicPr>
          <p:cNvPr id="114" name="Google Shape;114;p1"/>
          <p:cNvPicPr preferRelativeResize="0"/>
          <p:nvPr/>
        </p:nvPicPr>
        <p:blipFill rotWithShape="1">
          <a:blip r:embed="rId6">
            <a:alphaModFix/>
          </a:blip>
          <a:srcRect b="0" l="0" r="0" t="0"/>
          <a:stretch/>
        </p:blipFill>
        <p:spPr>
          <a:xfrm>
            <a:off x="1249000" y="20444225"/>
            <a:ext cx="1333500" cy="1333500"/>
          </a:xfrm>
          <a:prstGeom prst="rect">
            <a:avLst/>
          </a:prstGeom>
          <a:noFill/>
          <a:ln>
            <a:noFill/>
          </a:ln>
        </p:spPr>
      </p:pic>
      <p:sp>
        <p:nvSpPr>
          <p:cNvPr id="115" name="Google Shape;115;p1"/>
          <p:cNvSpPr/>
          <p:nvPr/>
        </p:nvSpPr>
        <p:spPr>
          <a:xfrm>
            <a:off x="26691577" y="17441296"/>
            <a:ext cx="5508900" cy="146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lang="en-US" sz="2000">
                <a:solidFill>
                  <a:schemeClr val="dk1"/>
                </a:solidFill>
                <a:latin typeface="Calibri"/>
                <a:ea typeface="Calibri"/>
                <a:cs typeface="Calibri"/>
                <a:sym typeface="Calibri"/>
              </a:rPr>
              <a:t>Author 4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16" name="Google Shape;116;p1"/>
          <p:cNvSpPr/>
          <p:nvPr/>
        </p:nvSpPr>
        <p:spPr>
          <a:xfrm>
            <a:off x="24885226" y="17441296"/>
            <a:ext cx="150780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a:t>
            </a:r>
            <a:r>
              <a:rPr lang="en-US" sz="1800">
                <a:solidFill>
                  <a:schemeClr val="dk1"/>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pic>
        <p:nvPicPr>
          <p:cNvPr id="117" name="Google Shape;117;p1" title="Points scored"/>
          <p:cNvPicPr preferRelativeResize="0"/>
          <p:nvPr/>
        </p:nvPicPr>
        <p:blipFill>
          <a:blip r:embed="rId7">
            <a:alphaModFix/>
          </a:blip>
          <a:stretch>
            <a:fillRect/>
          </a:stretch>
        </p:blipFill>
        <p:spPr>
          <a:xfrm>
            <a:off x="17578438" y="11654102"/>
            <a:ext cx="6063168" cy="3749050"/>
          </a:xfrm>
          <a:prstGeom prst="rect">
            <a:avLst/>
          </a:prstGeom>
          <a:noFill/>
          <a:ln>
            <a:noFill/>
          </a:ln>
        </p:spPr>
      </p:pic>
      <p:sp>
        <p:nvSpPr>
          <p:cNvPr id="118" name="Google Shape;118;p1"/>
          <p:cNvSpPr/>
          <p:nvPr/>
        </p:nvSpPr>
        <p:spPr>
          <a:xfrm>
            <a:off x="18745000" y="20146075"/>
            <a:ext cx="14173200" cy="10629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nvGrpSpPr>
          <p:cNvPr id="119" name="Google Shape;119;p1"/>
          <p:cNvGrpSpPr/>
          <p:nvPr/>
        </p:nvGrpSpPr>
        <p:grpSpPr>
          <a:xfrm>
            <a:off x="21744998" y="20257151"/>
            <a:ext cx="10991927" cy="873204"/>
            <a:chOff x="21744998" y="20257151"/>
            <a:chExt cx="10991927" cy="873204"/>
          </a:xfrm>
        </p:grpSpPr>
        <p:pic>
          <p:nvPicPr>
            <p:cNvPr id="120" name="Google Shape;120;p1" title="omnibond-logo.png"/>
            <p:cNvPicPr preferRelativeResize="0"/>
            <p:nvPr/>
          </p:nvPicPr>
          <p:blipFill rotWithShape="1">
            <a:blip r:embed="rId8">
              <a:alphaModFix/>
            </a:blip>
            <a:srcRect b="16487" l="13339" r="15252" t="18728"/>
            <a:stretch/>
          </p:blipFill>
          <p:spPr>
            <a:xfrm>
              <a:off x="26504283" y="20298365"/>
              <a:ext cx="2905400" cy="790775"/>
            </a:xfrm>
            <a:prstGeom prst="rect">
              <a:avLst/>
            </a:prstGeom>
            <a:noFill/>
            <a:ln>
              <a:noFill/>
            </a:ln>
          </p:spPr>
        </p:pic>
        <p:pic>
          <p:nvPicPr>
            <p:cNvPr id="121" name="Google Shape;121;p1" title="hackhpclogo-peopleonly_300_x_80_px_2_.png"/>
            <p:cNvPicPr preferRelativeResize="0"/>
            <p:nvPr/>
          </p:nvPicPr>
          <p:blipFill>
            <a:blip r:embed="rId9">
              <a:alphaModFix/>
            </a:blip>
            <a:stretch>
              <a:fillRect/>
            </a:stretch>
          </p:blipFill>
          <p:spPr>
            <a:xfrm>
              <a:off x="29879425" y="20312753"/>
              <a:ext cx="2857500" cy="762000"/>
            </a:xfrm>
            <a:prstGeom prst="rect">
              <a:avLst/>
            </a:prstGeom>
            <a:solidFill>
              <a:srgbClr val="FFFFFF">
                <a:alpha val="63290"/>
              </a:srgbClr>
            </a:solidFill>
            <a:ln>
              <a:noFill/>
            </a:ln>
          </p:spPr>
        </p:pic>
        <p:pic>
          <p:nvPicPr>
            <p:cNvPr id="122" name="Google Shape;122;p1" title="admi.png"/>
            <p:cNvPicPr preferRelativeResize="0"/>
            <p:nvPr/>
          </p:nvPicPr>
          <p:blipFill>
            <a:blip r:embed="rId10">
              <a:alphaModFix/>
            </a:blip>
            <a:stretch>
              <a:fillRect/>
            </a:stretch>
          </p:blipFill>
          <p:spPr>
            <a:xfrm>
              <a:off x="21744998" y="20260365"/>
              <a:ext cx="914400" cy="866775"/>
            </a:xfrm>
            <a:prstGeom prst="rect">
              <a:avLst/>
            </a:prstGeom>
            <a:solidFill>
              <a:schemeClr val="lt1"/>
            </a:solidFill>
            <a:ln>
              <a:noFill/>
            </a:ln>
          </p:spPr>
        </p:pic>
        <p:pic>
          <p:nvPicPr>
            <p:cNvPr id="123" name="Google Shape;123;p1" title="sgx3 logo.png"/>
            <p:cNvPicPr preferRelativeResize="0"/>
            <p:nvPr/>
          </p:nvPicPr>
          <p:blipFill rotWithShape="1">
            <a:blip r:embed="rId11">
              <a:alphaModFix/>
            </a:blip>
            <a:srcRect b="42733" l="0" r="0" t="17110"/>
            <a:stretch/>
          </p:blipFill>
          <p:spPr>
            <a:xfrm>
              <a:off x="23129140" y="20257151"/>
              <a:ext cx="2905401" cy="873204"/>
            </a:xfrm>
            <a:prstGeom prst="rect">
              <a:avLst/>
            </a:prstGeom>
            <a:solidFill>
              <a:srgbClr val="FFFFFF">
                <a:alpha val="63290"/>
              </a:srgbClr>
            </a:solidFill>
            <a:ln>
              <a:noFill/>
            </a:ln>
          </p:spPr>
        </p:pic>
      </p:grpSp>
      <p:sp>
        <p:nvSpPr>
          <p:cNvPr id="124" name="Google Shape;124;p1"/>
          <p:cNvSpPr txBox="1"/>
          <p:nvPr/>
        </p:nvSpPr>
        <p:spPr>
          <a:xfrm>
            <a:off x="18973600" y="20355200"/>
            <a:ext cx="3000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rgbClr val="003155"/>
                </a:solidFill>
                <a:latin typeface="Calibri"/>
                <a:ea typeface="Calibri"/>
                <a:cs typeface="Calibri"/>
                <a:sym typeface="Calibri"/>
              </a:rPr>
              <a:t>Supported by:</a:t>
            </a:r>
            <a:endParaRPr>
              <a:solidFill>
                <a:srgbClr val="003155"/>
              </a:solidFill>
            </a:endParaRPr>
          </a:p>
        </p:txBody>
      </p:sp>
      <p:pic>
        <p:nvPicPr>
          <p:cNvPr id="125" name="Google Shape;125;p1" title="LogoTextOnly-White.png"/>
          <p:cNvPicPr preferRelativeResize="0"/>
          <p:nvPr/>
        </p:nvPicPr>
        <p:blipFill>
          <a:blip r:embed="rId12">
            <a:alphaModFix/>
          </a:blip>
          <a:stretch>
            <a:fillRect/>
          </a:stretch>
        </p:blipFill>
        <p:spPr>
          <a:xfrm>
            <a:off x="62325" y="122993"/>
            <a:ext cx="3190482" cy="1575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2022-08-16T17:08:39Z</dcterms:created>
  <dc:creator>Jeff Wood</dc:creator>
</cp:coreProperties>
</file>