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3"/>
  </p:notesMasterIdLst>
  <p:sldIdLst>
    <p:sldId id="256" r:id="rId2"/>
  </p:sldIdLst>
  <p:sldSz cx="27432000" cy="41148000"/>
  <p:notesSz cx="6858000" cy="9144000"/>
  <p:embeddedFontLst>
    <p:embeddedFont>
      <p:font typeface="Avenir" panose="02000503020000020003" pitchFamily="2" charset="0"/>
      <p:regular r:id="rId4"/>
      <p:italic r:id="rId5"/>
    </p:embeddedFont>
    <p:embeddedFont>
      <p:font typeface="Open Sans" panose="020B0606030504020204" pitchFamily="34" charset="0"/>
      <p:regular r:id="rId6"/>
      <p:bold r:id="rId7"/>
      <p:italic r:id="rId8"/>
      <p:boldItalic r:id="rId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10" roundtripDataSignature="AMtx7mj2lCnrPOAb5FD/7LHIg2ZKJEG5R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BEFF7"/>
    <a:srgbClr val="F7E8C9"/>
    <a:srgbClr val="00569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2838BEF-8BB2-4498-84A7-C5851F593DF1}" styleName="Medium Style 4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E8034E78-7F5D-4C2E-B375-FC64B27BC917}" styleName="Dark Style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46F890A9-2807-4EBB-B81D-B2AA78EC7F39}" styleName="Dark Style 2 - Accent 5/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730"/>
    <p:restoredTop sz="94658"/>
  </p:normalViewPr>
  <p:slideViewPr>
    <p:cSldViewPr snapToGrid="0">
      <p:cViewPr>
        <p:scale>
          <a:sx n="26" d="100"/>
          <a:sy n="26" d="100"/>
        </p:scale>
        <p:origin x="3344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5.fntdata"/><Relationship Id="rId13" Type="http://schemas.openxmlformats.org/officeDocument/2006/relationships/theme" Target="theme/theme1.xml"/><Relationship Id="rId3" Type="http://schemas.openxmlformats.org/officeDocument/2006/relationships/notesMaster" Target="notesMasters/notesMaster1.xml"/><Relationship Id="rId7" Type="http://schemas.openxmlformats.org/officeDocument/2006/relationships/font" Target="fonts/font4.fntdata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presProps" Target="presProps.xml"/><Relationship Id="rId5" Type="http://schemas.openxmlformats.org/officeDocument/2006/relationships/font" Target="fonts/font2.fntdata"/><Relationship Id="rId10" Type="http://customschemas.google.com/relationships/presentationmetadata" Target="metadata"/><Relationship Id="rId4" Type="http://schemas.openxmlformats.org/officeDocument/2006/relationships/font" Target="fonts/font1.fntdata"/><Relationship Id="rId9" Type="http://schemas.openxmlformats.org/officeDocument/2006/relationships/font" Target="fonts/font6.fntdata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2413288" y="685800"/>
            <a:ext cx="20322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286000" y="685800"/>
            <a:ext cx="228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81277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9"/>
          <p:cNvSpPr txBox="1">
            <a:spLocks noGrp="1"/>
          </p:cNvSpPr>
          <p:nvPr>
            <p:ph type="dt" idx="10"/>
          </p:nvPr>
        </p:nvSpPr>
        <p:spPr>
          <a:xfrm>
            <a:off x="1508760" y="30510488"/>
            <a:ext cx="49377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2" name="Google Shape;52;p9"/>
          <p:cNvSpPr txBox="1">
            <a:spLocks noGrp="1"/>
          </p:cNvSpPr>
          <p:nvPr>
            <p:ph type="ftr" idx="11"/>
          </p:nvPr>
        </p:nvSpPr>
        <p:spPr>
          <a:xfrm>
            <a:off x="7269480" y="30510488"/>
            <a:ext cx="74067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9"/>
          <p:cNvSpPr txBox="1">
            <a:spLocks noGrp="1"/>
          </p:cNvSpPr>
          <p:nvPr>
            <p:ph type="sldNum" idx="12"/>
          </p:nvPr>
        </p:nvSpPr>
        <p:spPr>
          <a:xfrm>
            <a:off x="15499080" y="30510488"/>
            <a:ext cx="49377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40"/>
              <a:buFont typeface="Arial"/>
              <a:buNone/>
              <a:defRPr sz="384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40"/>
              <a:buFont typeface="Arial"/>
              <a:buNone/>
              <a:defRPr sz="384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40"/>
              <a:buFont typeface="Arial"/>
              <a:buNone/>
              <a:defRPr sz="384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40"/>
              <a:buFont typeface="Arial"/>
              <a:buNone/>
              <a:defRPr sz="384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40"/>
              <a:buFont typeface="Arial"/>
              <a:buNone/>
              <a:defRPr sz="384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40"/>
              <a:buFont typeface="Arial"/>
              <a:buNone/>
              <a:defRPr sz="384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40"/>
              <a:buFont typeface="Arial"/>
              <a:buNone/>
              <a:defRPr sz="384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40"/>
              <a:buFont typeface="Arial"/>
              <a:buNone/>
              <a:defRPr sz="384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40"/>
              <a:buFont typeface="Arial"/>
              <a:buNone/>
              <a:defRPr sz="384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9EED5D48-3F72-906A-55ED-B3ECB2E410D4}"/>
              </a:ext>
            </a:extLst>
          </p:cNvPr>
          <p:cNvSpPr/>
          <p:nvPr userDrawn="1"/>
        </p:nvSpPr>
        <p:spPr>
          <a:xfrm>
            <a:off x="0" y="1"/>
            <a:ext cx="27432000" cy="2371428"/>
          </a:xfrm>
          <a:prstGeom prst="rect">
            <a:avLst/>
          </a:prstGeom>
          <a:solidFill>
            <a:srgbClr val="005698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5" name="Picture 14" descr="A close-up of a paper&#10;&#10;AI-generated content may be incorrect.">
            <a:extLst>
              <a:ext uri="{FF2B5EF4-FFF2-40B4-BE49-F238E27FC236}">
                <a16:creationId xmlns:a16="http://schemas.microsoft.com/office/drawing/2014/main" id="{774F7CEC-BFE8-05B1-E633-E35F5F05D48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113368"/>
            <a:ext cx="9032240" cy="2258060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456E00BB-07F5-B12B-FB16-2EE4C241F9E3}"/>
              </a:ext>
            </a:extLst>
          </p:cNvPr>
          <p:cNvSpPr/>
          <p:nvPr userDrawn="1"/>
        </p:nvSpPr>
        <p:spPr>
          <a:xfrm>
            <a:off x="0" y="39716778"/>
            <a:ext cx="27432000" cy="1457028"/>
          </a:xfrm>
          <a:prstGeom prst="rect">
            <a:avLst/>
          </a:prstGeom>
          <a:solidFill>
            <a:srgbClr val="005698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D2C8402F-92CB-58E0-7AAC-CF81BEAB28F6}"/>
              </a:ext>
            </a:extLst>
          </p:cNvPr>
          <p:cNvGrpSpPr/>
          <p:nvPr userDrawn="1"/>
        </p:nvGrpSpPr>
        <p:grpSpPr>
          <a:xfrm>
            <a:off x="-1" y="39940992"/>
            <a:ext cx="10113511" cy="1091684"/>
            <a:chOff x="0" y="3683700"/>
            <a:chExt cx="4029900" cy="435000"/>
          </a:xfrm>
        </p:grpSpPr>
        <p:sp>
          <p:nvSpPr>
            <p:cNvPr id="19" name="Google Shape;69;p15">
              <a:extLst>
                <a:ext uri="{FF2B5EF4-FFF2-40B4-BE49-F238E27FC236}">
                  <a16:creationId xmlns:a16="http://schemas.microsoft.com/office/drawing/2014/main" id="{C33D35C7-7A28-7800-62CA-00C1EAC2D7BC}"/>
                </a:ext>
              </a:extLst>
            </p:cNvPr>
            <p:cNvSpPr/>
            <p:nvPr/>
          </p:nvSpPr>
          <p:spPr>
            <a:xfrm>
              <a:off x="0" y="3683700"/>
              <a:ext cx="4029900" cy="435000"/>
            </a:xfrm>
            <a:prstGeom prst="rect">
              <a:avLst/>
            </a:prstGeom>
            <a:solidFill>
              <a:schemeClr val="lt1"/>
            </a:solidFill>
            <a:ln w="830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79675" tIns="79675" rIns="79675" bIns="7967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19"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20" name="Google Shape;70;p15">
              <a:extLst>
                <a:ext uri="{FF2B5EF4-FFF2-40B4-BE49-F238E27FC236}">
                  <a16:creationId xmlns:a16="http://schemas.microsoft.com/office/drawing/2014/main" id="{CA093001-51C4-55E4-7895-F272958D6B16}"/>
                </a:ext>
              </a:extLst>
            </p:cNvPr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141022" y="3749892"/>
              <a:ext cx="1037645" cy="30991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1" name="Google Shape;71;p15" descr="A green and white logo&#10;&#10;Description automatically generated">
              <a:extLst>
                <a:ext uri="{FF2B5EF4-FFF2-40B4-BE49-F238E27FC236}">
                  <a16:creationId xmlns:a16="http://schemas.microsoft.com/office/drawing/2014/main" id="{B746B043-1391-EF27-6D2F-4607B9E28D12}"/>
                </a:ext>
              </a:extLst>
            </p:cNvPr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1254133" y="3715341"/>
              <a:ext cx="737581" cy="37903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2" name="Google Shape;72;p15" descr="A blue and orange logo&#10;&#10;Description automatically generated">
              <a:extLst>
                <a:ext uri="{FF2B5EF4-FFF2-40B4-BE49-F238E27FC236}">
                  <a16:creationId xmlns:a16="http://schemas.microsoft.com/office/drawing/2014/main" id="{37719B56-AD07-9505-75D4-91BE8469EBD8}"/>
                </a:ext>
              </a:extLst>
            </p:cNvPr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2033110" y="3745992"/>
              <a:ext cx="1108279" cy="31773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3" name="Google Shape;73;p15">
              <a:extLst>
                <a:ext uri="{FF2B5EF4-FFF2-40B4-BE49-F238E27FC236}">
                  <a16:creationId xmlns:a16="http://schemas.microsoft.com/office/drawing/2014/main" id="{E9F39FB3-DEFE-C141-71AF-D0AC4C69BE06}"/>
                </a:ext>
              </a:extLst>
            </p:cNvPr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>
              <a:off x="3182783" y="3745992"/>
              <a:ext cx="811556" cy="317732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4" name="Google Shape;74;p15">
            <a:extLst>
              <a:ext uri="{FF2B5EF4-FFF2-40B4-BE49-F238E27FC236}">
                <a16:creationId xmlns:a16="http://schemas.microsoft.com/office/drawing/2014/main" id="{423893AE-4BB5-6401-58A0-25D396418059}"/>
              </a:ext>
            </a:extLst>
          </p:cNvPr>
          <p:cNvSpPr txBox="1"/>
          <p:nvPr userDrawn="1"/>
        </p:nvSpPr>
        <p:spPr>
          <a:xfrm>
            <a:off x="11899249" y="40144447"/>
            <a:ext cx="14171096" cy="6847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 b="1" i="0" u="none" strike="noStrike" cap="none" dirty="0">
                <a:solidFill>
                  <a:schemeClr val="bg1"/>
                </a:solidFill>
                <a:latin typeface="Avenir"/>
                <a:ea typeface="Avenir"/>
                <a:cs typeface="Avenir"/>
                <a:sym typeface="Avenir"/>
              </a:rPr>
              <a:t>Event Site: </a:t>
            </a:r>
            <a:r>
              <a:rPr lang="en" sz="4000" b="0" i="0" u="none" strike="noStrike" cap="none" dirty="0">
                <a:solidFill>
                  <a:schemeClr val="bg1"/>
                </a:solidFill>
                <a:latin typeface="Avenir"/>
                <a:ea typeface="Avenir"/>
                <a:cs typeface="Avenir"/>
                <a:sym typeface="Avenir"/>
              </a:rPr>
              <a:t>https://</a:t>
            </a:r>
            <a:r>
              <a:rPr lang="en" sz="4000" b="0" i="0" u="none" strike="noStrike" cap="none" dirty="0" err="1">
                <a:solidFill>
                  <a:schemeClr val="bg1"/>
                </a:solidFill>
                <a:latin typeface="Avenir"/>
                <a:ea typeface="Avenir"/>
                <a:cs typeface="Avenir"/>
                <a:sym typeface="Avenir"/>
              </a:rPr>
              <a:t>hackhpc.github.io</a:t>
            </a:r>
            <a:r>
              <a:rPr lang="en" sz="4000" b="0" i="0" u="none" strike="noStrike" cap="none" dirty="0">
                <a:solidFill>
                  <a:schemeClr val="bg1"/>
                </a:solidFill>
                <a:latin typeface="Avenir"/>
                <a:ea typeface="Avenir"/>
                <a:cs typeface="Avenir"/>
                <a:sym typeface="Avenir"/>
              </a:rPr>
              <a:t>/facultyhack-gateways2</a:t>
            </a:r>
            <a:r>
              <a:rPr lang="en" sz="4000" dirty="0">
                <a:solidFill>
                  <a:schemeClr val="bg1"/>
                </a:solidFill>
                <a:latin typeface="Avenir"/>
                <a:ea typeface="Avenir"/>
                <a:cs typeface="Avenir"/>
                <a:sym typeface="Avenir"/>
              </a:rPr>
              <a:t>5</a:t>
            </a:r>
            <a:endParaRPr sz="2800" dirty="0">
              <a:solidFill>
                <a:schemeClr val="bg1"/>
              </a:solidFill>
            </a:endParaRPr>
          </a:p>
        </p:txBody>
      </p:sp>
      <p:pic>
        <p:nvPicPr>
          <p:cNvPr id="25" name="Picture 24" descr="A qr code on a white background&#10;&#10;AI-generated content may be incorrect.">
            <a:extLst>
              <a:ext uri="{FF2B5EF4-FFF2-40B4-BE49-F238E27FC236}">
                <a16:creationId xmlns:a16="http://schemas.microsoft.com/office/drawing/2014/main" id="{6A8EFF9E-DE5C-9305-1F52-125DA7C1E3C4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26070345" y="39825670"/>
            <a:ext cx="1207006" cy="1207006"/>
          </a:xfrm>
          <a:prstGeom prst="rect">
            <a:avLst/>
          </a:prstGeom>
        </p:spPr>
      </p:pic>
      <p:pic>
        <p:nvPicPr>
          <p:cNvPr id="27" name="Graphic 26">
            <a:extLst>
              <a:ext uri="{FF2B5EF4-FFF2-40B4-BE49-F238E27FC236}">
                <a16:creationId xmlns:a16="http://schemas.microsoft.com/office/drawing/2014/main" id="{ADE639D2-2274-4015-4C0E-1ACD757C80E1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25418542" y="171386"/>
            <a:ext cx="1310610" cy="1310610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E6DFE9A1-A4BA-53BB-D846-E23DA22E3A63}"/>
              </a:ext>
            </a:extLst>
          </p:cNvPr>
          <p:cNvSpPr txBox="1"/>
          <p:nvPr userDrawn="1"/>
        </p:nvSpPr>
        <p:spPr>
          <a:xfrm>
            <a:off x="24715694" y="1536442"/>
            <a:ext cx="271630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F7E8C9"/>
                </a:solidFill>
              </a:rPr>
              <a:t>SGX3 is funded by the </a:t>
            </a:r>
            <a:br>
              <a:rPr lang="en-US" dirty="0">
                <a:solidFill>
                  <a:srgbClr val="F7E8C9"/>
                </a:solidFill>
              </a:rPr>
            </a:br>
            <a:r>
              <a:rPr lang="en-US" dirty="0">
                <a:solidFill>
                  <a:srgbClr val="F7E8C9"/>
                </a:solidFill>
              </a:rPr>
              <a:t>National Science Foundation </a:t>
            </a:r>
            <a:br>
              <a:rPr lang="en-US" dirty="0">
                <a:solidFill>
                  <a:srgbClr val="F7E8C9"/>
                </a:solidFill>
              </a:rPr>
            </a:br>
            <a:r>
              <a:rPr lang="en-US" dirty="0">
                <a:solidFill>
                  <a:srgbClr val="F7E8C9"/>
                </a:solidFill>
              </a:rPr>
              <a:t>under award number 2231406.</a:t>
            </a: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5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8000" b="1" i="0" u="none" strike="noStrike" cap="none">
          <a:solidFill>
            <a:srgbClr val="F7E8C9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0CF4C79B-7372-A37A-5093-06B65F2F724B}"/>
              </a:ext>
            </a:extLst>
          </p:cNvPr>
          <p:cNvSpPr/>
          <p:nvPr/>
        </p:nvSpPr>
        <p:spPr>
          <a:xfrm>
            <a:off x="0" y="1"/>
            <a:ext cx="27432000" cy="2371428"/>
          </a:xfrm>
          <a:prstGeom prst="rect">
            <a:avLst/>
          </a:prstGeom>
          <a:solidFill>
            <a:srgbClr val="005698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8" name="Picture 17" descr="A close-up of a paper&#10;&#10;AI-generated content may be incorrect.">
            <a:extLst>
              <a:ext uri="{FF2B5EF4-FFF2-40B4-BE49-F238E27FC236}">
                <a16:creationId xmlns:a16="http://schemas.microsoft.com/office/drawing/2014/main" id="{4C267CA0-B799-FE2D-82F3-69F2B24E2B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13368"/>
            <a:ext cx="9032240" cy="225806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8723864" y="677883"/>
            <a:ext cx="16879336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6000" b="1">
                <a:solidFill>
                  <a:srgbClr val="004C99"/>
                </a:solidFill>
              </a:defRPr>
            </a:pPr>
            <a:r>
              <a:rPr lang="en-US" dirty="0">
                <a:solidFill>
                  <a:srgbClr val="F7E8C9"/>
                </a:solidFill>
              </a:rPr>
              <a:t>Poster Title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B8C6531-1CFA-6680-703D-4F8B1867032F}"/>
              </a:ext>
            </a:extLst>
          </p:cNvPr>
          <p:cNvSpPr/>
          <p:nvPr/>
        </p:nvSpPr>
        <p:spPr>
          <a:xfrm>
            <a:off x="0" y="39716778"/>
            <a:ext cx="27432000" cy="1457028"/>
          </a:xfrm>
          <a:prstGeom prst="rect">
            <a:avLst/>
          </a:prstGeom>
          <a:solidFill>
            <a:srgbClr val="005698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BB64A0CF-8114-883B-852B-475C1FD1F676}"/>
              </a:ext>
            </a:extLst>
          </p:cNvPr>
          <p:cNvGrpSpPr/>
          <p:nvPr/>
        </p:nvGrpSpPr>
        <p:grpSpPr>
          <a:xfrm>
            <a:off x="-1" y="39940992"/>
            <a:ext cx="10113511" cy="1091684"/>
            <a:chOff x="0" y="3683700"/>
            <a:chExt cx="4029900" cy="435000"/>
          </a:xfrm>
        </p:grpSpPr>
        <p:sp>
          <p:nvSpPr>
            <p:cNvPr id="20" name="Google Shape;69;p15">
              <a:extLst>
                <a:ext uri="{FF2B5EF4-FFF2-40B4-BE49-F238E27FC236}">
                  <a16:creationId xmlns:a16="http://schemas.microsoft.com/office/drawing/2014/main" id="{0C3782D3-3369-AD89-E256-F0B0CF554462}"/>
                </a:ext>
              </a:extLst>
            </p:cNvPr>
            <p:cNvSpPr/>
            <p:nvPr/>
          </p:nvSpPr>
          <p:spPr>
            <a:xfrm>
              <a:off x="0" y="3683700"/>
              <a:ext cx="4029900" cy="435000"/>
            </a:xfrm>
            <a:prstGeom prst="rect">
              <a:avLst/>
            </a:prstGeom>
            <a:solidFill>
              <a:schemeClr val="lt1"/>
            </a:solidFill>
            <a:ln w="830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79675" tIns="79675" rIns="79675" bIns="7967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19"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21" name="Google Shape;70;p15">
              <a:extLst>
                <a:ext uri="{FF2B5EF4-FFF2-40B4-BE49-F238E27FC236}">
                  <a16:creationId xmlns:a16="http://schemas.microsoft.com/office/drawing/2014/main" id="{90B0E71C-9A5A-57B9-B2D4-E029C364720B}"/>
                </a:ext>
              </a:extLst>
            </p:cNvPr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141022" y="3749892"/>
              <a:ext cx="1037645" cy="30991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2" name="Google Shape;71;p15" descr="A green and white logo&#10;&#10;Description automatically generated">
              <a:extLst>
                <a:ext uri="{FF2B5EF4-FFF2-40B4-BE49-F238E27FC236}">
                  <a16:creationId xmlns:a16="http://schemas.microsoft.com/office/drawing/2014/main" id="{B57B68C1-FDCA-72F2-7EFD-5330C247B196}"/>
                </a:ext>
              </a:extLst>
            </p:cNvPr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1254133" y="3715341"/>
              <a:ext cx="737581" cy="37903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3" name="Google Shape;72;p15" descr="A blue and orange logo&#10;&#10;Description automatically generated">
              <a:extLst>
                <a:ext uri="{FF2B5EF4-FFF2-40B4-BE49-F238E27FC236}">
                  <a16:creationId xmlns:a16="http://schemas.microsoft.com/office/drawing/2014/main" id="{54A2883F-52F9-10E8-FD61-0467F17FE830}"/>
                </a:ext>
              </a:extLst>
            </p:cNvPr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2033110" y="3745992"/>
              <a:ext cx="1108279" cy="31773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4" name="Google Shape;73;p15">
              <a:extLst>
                <a:ext uri="{FF2B5EF4-FFF2-40B4-BE49-F238E27FC236}">
                  <a16:creationId xmlns:a16="http://schemas.microsoft.com/office/drawing/2014/main" id="{ACA11398-BAB7-2B3E-DCFC-52D7042408DB}"/>
                </a:ext>
              </a:extLst>
            </p:cNvPr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>
              <a:off x="3182783" y="3745992"/>
              <a:ext cx="811556" cy="317732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6" name="Google Shape;74;p15">
            <a:extLst>
              <a:ext uri="{FF2B5EF4-FFF2-40B4-BE49-F238E27FC236}">
                <a16:creationId xmlns:a16="http://schemas.microsoft.com/office/drawing/2014/main" id="{6B248727-0E2C-F2B1-B8CD-9CC2CA337C4F}"/>
              </a:ext>
            </a:extLst>
          </p:cNvPr>
          <p:cNvSpPr txBox="1"/>
          <p:nvPr/>
        </p:nvSpPr>
        <p:spPr>
          <a:xfrm>
            <a:off x="11899249" y="40144447"/>
            <a:ext cx="14171096" cy="6847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 b="1" i="0" u="none" strike="noStrike" cap="none" dirty="0">
                <a:solidFill>
                  <a:schemeClr val="bg1"/>
                </a:solidFill>
                <a:latin typeface="Avenir"/>
                <a:ea typeface="Avenir"/>
                <a:cs typeface="Avenir"/>
                <a:sym typeface="Avenir"/>
              </a:rPr>
              <a:t>Event Site: </a:t>
            </a:r>
            <a:r>
              <a:rPr lang="en" sz="4000" b="0" i="0" u="none" strike="noStrike" cap="none" dirty="0">
                <a:solidFill>
                  <a:schemeClr val="bg1"/>
                </a:solidFill>
                <a:latin typeface="Avenir"/>
                <a:ea typeface="Avenir"/>
                <a:cs typeface="Avenir"/>
                <a:sym typeface="Avenir"/>
              </a:rPr>
              <a:t>https://</a:t>
            </a:r>
            <a:r>
              <a:rPr lang="en" sz="4000" b="0" i="0" u="none" strike="noStrike" cap="none" dirty="0" err="1">
                <a:solidFill>
                  <a:schemeClr val="bg1"/>
                </a:solidFill>
                <a:latin typeface="Avenir"/>
                <a:ea typeface="Avenir"/>
                <a:cs typeface="Avenir"/>
                <a:sym typeface="Avenir"/>
              </a:rPr>
              <a:t>hackhpc.github.io</a:t>
            </a:r>
            <a:r>
              <a:rPr lang="en" sz="4000" b="0" i="0" u="none" strike="noStrike" cap="none" dirty="0">
                <a:solidFill>
                  <a:schemeClr val="bg1"/>
                </a:solidFill>
                <a:latin typeface="Avenir"/>
                <a:ea typeface="Avenir"/>
                <a:cs typeface="Avenir"/>
                <a:sym typeface="Avenir"/>
              </a:rPr>
              <a:t>/facultyhack-gateways2</a:t>
            </a:r>
            <a:r>
              <a:rPr lang="en" sz="4000" dirty="0">
                <a:solidFill>
                  <a:schemeClr val="bg1"/>
                </a:solidFill>
                <a:latin typeface="Avenir"/>
                <a:ea typeface="Avenir"/>
                <a:cs typeface="Avenir"/>
                <a:sym typeface="Avenir"/>
              </a:rPr>
              <a:t>5</a:t>
            </a:r>
            <a:endParaRPr sz="2800" dirty="0">
              <a:solidFill>
                <a:schemeClr val="bg1"/>
              </a:solidFill>
            </a:endParaRPr>
          </a:p>
        </p:txBody>
      </p:sp>
      <p:pic>
        <p:nvPicPr>
          <p:cNvPr id="28" name="Picture 27" descr="A qr code on a white background&#10;&#10;AI-generated content may be incorrect.">
            <a:extLst>
              <a:ext uri="{FF2B5EF4-FFF2-40B4-BE49-F238E27FC236}">
                <a16:creationId xmlns:a16="http://schemas.microsoft.com/office/drawing/2014/main" id="{D7C7E461-90CF-111D-48A6-BC5162F0972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6070345" y="39825670"/>
            <a:ext cx="1207006" cy="1207006"/>
          </a:xfrm>
          <a:prstGeom prst="rect">
            <a:avLst/>
          </a:prstGeom>
        </p:spPr>
      </p:pic>
      <p:pic>
        <p:nvPicPr>
          <p:cNvPr id="35" name="Graphic 34">
            <a:extLst>
              <a:ext uri="{FF2B5EF4-FFF2-40B4-BE49-F238E27FC236}">
                <a16:creationId xmlns:a16="http://schemas.microsoft.com/office/drawing/2014/main" id="{0CE00AC2-6AD6-91C2-1152-95FDC036061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25418542" y="171386"/>
            <a:ext cx="1310610" cy="1310610"/>
          </a:xfrm>
          <a:prstGeom prst="rect">
            <a:avLst/>
          </a:prstGeom>
        </p:spPr>
      </p:pic>
      <p:sp>
        <p:nvSpPr>
          <p:cNvPr id="36" name="TextBox 35">
            <a:extLst>
              <a:ext uri="{FF2B5EF4-FFF2-40B4-BE49-F238E27FC236}">
                <a16:creationId xmlns:a16="http://schemas.microsoft.com/office/drawing/2014/main" id="{2119AF72-D483-7118-C541-86D3209C2CAF}"/>
              </a:ext>
            </a:extLst>
          </p:cNvPr>
          <p:cNvSpPr txBox="1"/>
          <p:nvPr/>
        </p:nvSpPr>
        <p:spPr>
          <a:xfrm>
            <a:off x="24715694" y="1536442"/>
            <a:ext cx="271630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F7E8C9"/>
                </a:solidFill>
              </a:rPr>
              <a:t>SGX3 is funded by the </a:t>
            </a:r>
            <a:br>
              <a:rPr lang="en-US" dirty="0">
                <a:solidFill>
                  <a:srgbClr val="F7E8C9"/>
                </a:solidFill>
              </a:rPr>
            </a:br>
            <a:r>
              <a:rPr lang="en-US" dirty="0">
                <a:solidFill>
                  <a:srgbClr val="F7E8C9"/>
                </a:solidFill>
              </a:rPr>
              <a:t>National Science Foundation </a:t>
            </a:r>
            <a:br>
              <a:rPr lang="en-US" dirty="0">
                <a:solidFill>
                  <a:srgbClr val="F7E8C9"/>
                </a:solidFill>
              </a:rPr>
            </a:br>
            <a:r>
              <a:rPr lang="en-US" dirty="0">
                <a:solidFill>
                  <a:srgbClr val="F7E8C9"/>
                </a:solidFill>
              </a:rPr>
              <a:t>under award number 2231406.</a:t>
            </a:r>
          </a:p>
        </p:txBody>
      </p:sp>
      <p:graphicFrame>
        <p:nvGraphicFramePr>
          <p:cNvPr id="38" name="Table 37">
            <a:extLst>
              <a:ext uri="{FF2B5EF4-FFF2-40B4-BE49-F238E27FC236}">
                <a16:creationId xmlns:a16="http://schemas.microsoft.com/office/drawing/2014/main" id="{BE3F8066-4E44-8128-BE6B-6BB05936583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79568656"/>
              </p:ext>
            </p:extLst>
          </p:nvPr>
        </p:nvGraphicFramePr>
        <p:xfrm>
          <a:off x="14780617" y="31492896"/>
          <a:ext cx="11289728" cy="791077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574942">
                  <a:extLst>
                    <a:ext uri="{9D8B030D-6E8A-4147-A177-3AD203B41FA5}">
                      <a16:colId xmlns:a16="http://schemas.microsoft.com/office/drawing/2014/main" val="3544158007"/>
                    </a:ext>
                  </a:extLst>
                </a:gridCol>
                <a:gridCol w="6714786">
                  <a:extLst>
                    <a:ext uri="{9D8B030D-6E8A-4147-A177-3AD203B41FA5}">
                      <a16:colId xmlns:a16="http://schemas.microsoft.com/office/drawing/2014/main" val="2953335247"/>
                    </a:ext>
                  </a:extLst>
                </a:gridCol>
              </a:tblGrid>
              <a:tr h="263692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rgbClr val="005698"/>
                          </a:solidFill>
                        </a:rPr>
                        <a:t>[Insert Picture]</a:t>
                      </a:r>
                    </a:p>
                    <a:p>
                      <a:pPr algn="ctr"/>
                      <a:endParaRPr lang="en-US" dirty="0"/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defRPr sz="2800">
                          <a:solidFill>
                            <a:srgbClr val="004C99"/>
                          </a:solidFill>
                        </a:defRPr>
                      </a:pPr>
                      <a:r>
                        <a:rPr lang="en-US" b="1" dirty="0">
                          <a:solidFill>
                            <a:srgbClr val="005698"/>
                          </a:solidFill>
                        </a:rPr>
                        <a:t>Last name, First name</a:t>
                      </a:r>
                      <a:br>
                        <a:rPr lang="en-US" b="1" dirty="0">
                          <a:solidFill>
                            <a:srgbClr val="005698"/>
                          </a:solidFill>
                        </a:rPr>
                      </a:br>
                      <a:endParaRPr lang="en-US" b="1" dirty="0">
                        <a:solidFill>
                          <a:srgbClr val="005698"/>
                        </a:solidFill>
                      </a:endParaRPr>
                    </a:p>
                    <a:p>
                      <a:pPr marL="285750" lvl="2" indent="-285750">
                        <a:buFont typeface="Arial" panose="020B0604020202020204" pitchFamily="34" charset="0"/>
                        <a:buChar char="•"/>
                        <a:defRPr>
                          <a:solidFill>
                            <a:srgbClr val="004C99"/>
                          </a:solidFill>
                        </a:defRPr>
                      </a:pPr>
                      <a:r>
                        <a:rPr lang="en-US" sz="1800" b="1" dirty="0">
                          <a:solidFill>
                            <a:schemeClr val="tx1"/>
                          </a:solidFill>
                        </a:rPr>
                        <a:t>Role: Faculty Participant </a:t>
                      </a:r>
                    </a:p>
                    <a:p>
                      <a:pPr marL="285750" lvl="2" indent="-285750">
                        <a:buFont typeface="Arial" panose="020B0604020202020204" pitchFamily="34" charset="0"/>
                        <a:buChar char="•"/>
                        <a:defRPr>
                          <a:solidFill>
                            <a:srgbClr val="004C99"/>
                          </a:solidFill>
                        </a:defRPr>
                      </a:pPr>
                      <a:r>
                        <a:rPr lang="en-US" sz="1800" b="1" dirty="0">
                          <a:solidFill>
                            <a:schemeClr val="tx1"/>
                          </a:solidFill>
                        </a:rPr>
                        <a:t>Affiliation</a:t>
                      </a:r>
                    </a:p>
                    <a:p>
                      <a:pPr marL="285750" lvl="2" indent="-285750">
                        <a:buFont typeface="Arial" panose="020B0604020202020204" pitchFamily="34" charset="0"/>
                        <a:buChar char="•"/>
                        <a:defRPr>
                          <a:solidFill>
                            <a:srgbClr val="004C99"/>
                          </a:solidFill>
                        </a:defRPr>
                      </a:pPr>
                      <a:r>
                        <a:rPr lang="en-US" sz="1800" b="1" dirty="0">
                          <a:solidFill>
                            <a:schemeClr val="tx1"/>
                          </a:solidFill>
                        </a:rPr>
                        <a:t>Email</a:t>
                      </a:r>
                    </a:p>
                    <a:p>
                      <a:endParaRPr lang="en-US" dirty="0"/>
                    </a:p>
                  </a:txBody>
                  <a:tcPr anchor="ctr">
                    <a:lnL w="12700" cmpd="sng">
                      <a:noFill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159216803"/>
                  </a:ext>
                </a:extLst>
              </a:tr>
              <a:tr h="263692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rgbClr val="005698"/>
                          </a:solidFill>
                        </a:rPr>
                        <a:t>[Insert Picture]</a:t>
                      </a:r>
                    </a:p>
                    <a:p>
                      <a:pPr algn="ctr"/>
                      <a:endParaRPr lang="en-US" dirty="0"/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defRPr sz="2800">
                          <a:solidFill>
                            <a:srgbClr val="004C99"/>
                          </a:solidFill>
                        </a:defRPr>
                      </a:pPr>
                      <a:r>
                        <a:rPr lang="en-US" b="1" dirty="0">
                          <a:solidFill>
                            <a:srgbClr val="005698"/>
                          </a:solidFill>
                        </a:rPr>
                        <a:t>Last name, First name</a:t>
                      </a:r>
                      <a:br>
                        <a:rPr lang="en-US" b="1" dirty="0">
                          <a:solidFill>
                            <a:srgbClr val="005698"/>
                          </a:solidFill>
                        </a:rPr>
                      </a:br>
                      <a:endParaRPr lang="en-US" b="1" dirty="0">
                        <a:solidFill>
                          <a:srgbClr val="005698"/>
                        </a:solidFill>
                      </a:endParaRP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  <a:defRPr>
                          <a:solidFill>
                            <a:srgbClr val="004C99"/>
                          </a:solidFill>
                        </a:defRPr>
                      </a:pPr>
                      <a:r>
                        <a:rPr lang="en-US" sz="1800" b="1" dirty="0">
                          <a:solidFill>
                            <a:schemeClr val="tx1"/>
                          </a:solidFill>
                        </a:rPr>
                        <a:t>Role: Faculty Mentor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  <a:defRPr>
                          <a:solidFill>
                            <a:srgbClr val="004C99"/>
                          </a:solidFill>
                        </a:defRPr>
                      </a:pPr>
                      <a:r>
                        <a:rPr lang="en-US" sz="1800" b="1" dirty="0">
                          <a:solidFill>
                            <a:schemeClr val="tx1"/>
                          </a:solidFill>
                        </a:rPr>
                        <a:t>Affiliation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  <a:defRPr>
                          <a:solidFill>
                            <a:srgbClr val="004C99"/>
                          </a:solidFill>
                        </a:defRPr>
                      </a:pPr>
                      <a:r>
                        <a:rPr lang="en-US" sz="1800" b="1" dirty="0">
                          <a:solidFill>
                            <a:schemeClr val="tx1"/>
                          </a:solidFill>
                        </a:rPr>
                        <a:t>Email</a:t>
                      </a:r>
                    </a:p>
                    <a:p>
                      <a:endParaRPr lang="en-US" dirty="0"/>
                    </a:p>
                  </a:txBody>
                  <a:tcPr anchor="ctr">
                    <a:lnL w="12700" cmpd="sng">
                      <a:noFill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419360617"/>
                  </a:ext>
                </a:extLst>
              </a:tr>
              <a:tr h="263692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rgbClr val="005698"/>
                          </a:solidFill>
                        </a:rPr>
                        <a:t>[Insert Picture]</a:t>
                      </a:r>
                    </a:p>
                    <a:p>
                      <a:pPr algn="ctr"/>
                      <a:endParaRPr lang="en-US" dirty="0"/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defRPr sz="2800">
                          <a:solidFill>
                            <a:srgbClr val="004C99"/>
                          </a:solidFill>
                        </a:defRPr>
                      </a:pPr>
                      <a:r>
                        <a:rPr lang="en-US" b="1" dirty="0">
                          <a:solidFill>
                            <a:srgbClr val="005698"/>
                          </a:solidFill>
                        </a:rPr>
                        <a:t>Last name, First name</a:t>
                      </a:r>
                      <a:br>
                        <a:rPr lang="en-US" b="1" dirty="0">
                          <a:solidFill>
                            <a:srgbClr val="005698"/>
                          </a:solidFill>
                        </a:rPr>
                      </a:br>
                      <a:endParaRPr lang="en-US" b="1" dirty="0">
                        <a:solidFill>
                          <a:srgbClr val="005698"/>
                        </a:solidFill>
                      </a:endParaRP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  <a:defRPr>
                          <a:solidFill>
                            <a:srgbClr val="004C99"/>
                          </a:solidFill>
                        </a:defRPr>
                      </a:pPr>
                      <a:r>
                        <a:rPr lang="en-US" sz="1800" b="1" dirty="0">
                          <a:solidFill>
                            <a:schemeClr val="tx1"/>
                          </a:solidFill>
                        </a:rPr>
                        <a:t>Role: Faculty Mentor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  <a:defRPr>
                          <a:solidFill>
                            <a:srgbClr val="004C99"/>
                          </a:solidFill>
                        </a:defRPr>
                      </a:pPr>
                      <a:r>
                        <a:rPr lang="en-US" sz="1800" b="1" dirty="0">
                          <a:solidFill>
                            <a:schemeClr val="tx1"/>
                          </a:solidFill>
                        </a:rPr>
                        <a:t>Affiliation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  <a:defRPr>
                          <a:solidFill>
                            <a:srgbClr val="004C99"/>
                          </a:solidFill>
                        </a:defRPr>
                      </a:pPr>
                      <a:r>
                        <a:rPr lang="en-US" sz="1800" b="1" dirty="0">
                          <a:solidFill>
                            <a:schemeClr val="tx1"/>
                          </a:solidFill>
                        </a:rPr>
                        <a:t>Email</a:t>
                      </a:r>
                    </a:p>
                    <a:p>
                      <a:endParaRPr lang="en-US" dirty="0"/>
                    </a:p>
                  </a:txBody>
                  <a:tcPr anchor="ctr">
                    <a:lnL w="12700" cmpd="sng">
                      <a:noFill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960679069"/>
                  </a:ext>
                </a:extLst>
              </a:tr>
            </a:tbl>
          </a:graphicData>
        </a:graphic>
      </p:graphicFrame>
      <p:sp>
        <p:nvSpPr>
          <p:cNvPr id="46" name="TextBox 45">
            <a:extLst>
              <a:ext uri="{FF2B5EF4-FFF2-40B4-BE49-F238E27FC236}">
                <a16:creationId xmlns:a16="http://schemas.microsoft.com/office/drawing/2014/main" id="{DAD6B43F-610E-3209-A4F3-35EF16527FDF}"/>
              </a:ext>
            </a:extLst>
          </p:cNvPr>
          <p:cNvSpPr txBox="1"/>
          <p:nvPr/>
        </p:nvSpPr>
        <p:spPr>
          <a:xfrm>
            <a:off x="353908" y="3499332"/>
            <a:ext cx="12824209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  <a:r>
              <a:rPr lang="en-US" dirty="0" err="1"/>
              <a:t>Quisque</a:t>
            </a:r>
            <a:r>
              <a:rPr lang="en-US" dirty="0"/>
              <a:t> non diam id </a:t>
            </a:r>
            <a:r>
              <a:rPr lang="en-US" dirty="0" err="1"/>
              <a:t>urna</a:t>
            </a:r>
            <a:r>
              <a:rPr lang="en-US" dirty="0"/>
              <a:t> </a:t>
            </a:r>
            <a:r>
              <a:rPr lang="en-US" dirty="0" err="1"/>
              <a:t>elementum</a:t>
            </a:r>
            <a:r>
              <a:rPr lang="en-US" dirty="0"/>
              <a:t> </a:t>
            </a:r>
            <a:r>
              <a:rPr lang="en-US" dirty="0" err="1"/>
              <a:t>dapibus</a:t>
            </a:r>
            <a:r>
              <a:rPr lang="en-US" dirty="0"/>
              <a:t>. Cras </a:t>
            </a:r>
            <a:r>
              <a:rPr lang="en-US" dirty="0" err="1"/>
              <a:t>lectus</a:t>
            </a:r>
            <a:r>
              <a:rPr lang="en-US" dirty="0"/>
              <a:t> lorem, pulvinar non </a:t>
            </a:r>
            <a:r>
              <a:rPr lang="en-US" dirty="0" err="1"/>
              <a:t>congue</a:t>
            </a:r>
            <a:r>
              <a:rPr lang="en-US" dirty="0"/>
              <a:t> in, pharetra vitae </a:t>
            </a:r>
            <a:r>
              <a:rPr lang="en-US" dirty="0" err="1"/>
              <a:t>justo</a:t>
            </a:r>
            <a:r>
              <a:rPr lang="en-US" dirty="0"/>
              <a:t>. Morbi </a:t>
            </a:r>
            <a:r>
              <a:rPr lang="en-US" dirty="0" err="1"/>
              <a:t>eget</a:t>
            </a:r>
            <a:r>
              <a:rPr lang="en-US" dirty="0"/>
              <a:t> maximus </a:t>
            </a:r>
            <a:r>
              <a:rPr lang="en-US" dirty="0" err="1"/>
              <a:t>odio</a:t>
            </a:r>
            <a:r>
              <a:rPr lang="en-US" dirty="0"/>
              <a:t>. Nunc </a:t>
            </a:r>
            <a:r>
              <a:rPr lang="en-US" dirty="0" err="1"/>
              <a:t>malesuada</a:t>
            </a:r>
            <a:r>
              <a:rPr lang="en-US" dirty="0"/>
              <a:t> </a:t>
            </a:r>
            <a:r>
              <a:rPr lang="en-US" dirty="0" err="1"/>
              <a:t>pretium</a:t>
            </a:r>
            <a:r>
              <a:rPr lang="en-US" dirty="0"/>
              <a:t> eros, sit </a:t>
            </a:r>
            <a:r>
              <a:rPr lang="en-US" dirty="0" err="1"/>
              <a:t>amet</a:t>
            </a:r>
            <a:r>
              <a:rPr lang="en-US" dirty="0"/>
              <a:t> </a:t>
            </a:r>
            <a:r>
              <a:rPr lang="en-US" dirty="0" err="1"/>
              <a:t>venenatis</a:t>
            </a:r>
            <a:r>
              <a:rPr lang="en-US" dirty="0"/>
              <a:t> </a:t>
            </a:r>
            <a:r>
              <a:rPr lang="en-US" dirty="0" err="1"/>
              <a:t>nulla</a:t>
            </a:r>
            <a:r>
              <a:rPr lang="en-US" dirty="0"/>
              <a:t> </a:t>
            </a:r>
            <a:r>
              <a:rPr lang="en-US" dirty="0" err="1"/>
              <a:t>feugiat</a:t>
            </a:r>
            <a:r>
              <a:rPr lang="en-US" dirty="0"/>
              <a:t> vel. </a:t>
            </a:r>
            <a:r>
              <a:rPr lang="en-US" dirty="0" err="1"/>
              <a:t>Praesent</a:t>
            </a:r>
            <a:r>
              <a:rPr lang="en-US" dirty="0"/>
              <a:t> in nisi </a:t>
            </a:r>
            <a:r>
              <a:rPr lang="en-US" dirty="0" err="1"/>
              <a:t>placerat</a:t>
            </a:r>
            <a:r>
              <a:rPr lang="en-US" dirty="0"/>
              <a:t>, </a:t>
            </a:r>
            <a:r>
              <a:rPr lang="en-US" dirty="0" err="1"/>
              <a:t>fringilla</a:t>
            </a:r>
            <a:r>
              <a:rPr lang="en-US" dirty="0"/>
              <a:t> dui nec, auctor eros. </a:t>
            </a:r>
            <a:r>
              <a:rPr lang="en-US" dirty="0" err="1"/>
              <a:t>Etiam</a:t>
            </a:r>
            <a:r>
              <a:rPr lang="en-US" dirty="0"/>
              <a:t> ligula </a:t>
            </a:r>
            <a:r>
              <a:rPr lang="en-US" dirty="0" err="1"/>
              <a:t>nisl</a:t>
            </a:r>
            <a:r>
              <a:rPr lang="en-US" dirty="0"/>
              <a:t>, cursus </a:t>
            </a:r>
            <a:r>
              <a:rPr lang="en-US" dirty="0" err="1"/>
              <a:t>eu</a:t>
            </a:r>
            <a:r>
              <a:rPr lang="en-US" dirty="0"/>
              <a:t> </a:t>
            </a:r>
            <a:r>
              <a:rPr lang="en-US" dirty="0" err="1"/>
              <a:t>sapien</a:t>
            </a:r>
            <a:r>
              <a:rPr lang="en-US" dirty="0"/>
              <a:t> et, </a:t>
            </a:r>
            <a:r>
              <a:rPr lang="en-US" dirty="0" err="1"/>
              <a:t>finibus</a:t>
            </a:r>
            <a:r>
              <a:rPr lang="en-US" dirty="0"/>
              <a:t> </a:t>
            </a:r>
            <a:r>
              <a:rPr lang="en-US" dirty="0" err="1"/>
              <a:t>commodo</a:t>
            </a:r>
            <a:r>
              <a:rPr lang="en-US" dirty="0"/>
              <a:t> ipsum. </a:t>
            </a:r>
            <a:r>
              <a:rPr lang="en-US" dirty="0" err="1"/>
              <a:t>Suspendisse</a:t>
            </a:r>
            <a:r>
              <a:rPr lang="en-US" dirty="0"/>
              <a:t> </a:t>
            </a:r>
            <a:r>
              <a:rPr lang="en-US" dirty="0" err="1"/>
              <a:t>eget</a:t>
            </a:r>
            <a:r>
              <a:rPr lang="en-US" dirty="0"/>
              <a:t> </a:t>
            </a:r>
            <a:r>
              <a:rPr lang="en-US" dirty="0" err="1"/>
              <a:t>sollicitudin</a:t>
            </a:r>
            <a:r>
              <a:rPr lang="en-US" dirty="0"/>
              <a:t> </a:t>
            </a:r>
            <a:r>
              <a:rPr lang="en-US" dirty="0" err="1"/>
              <a:t>lacus</a:t>
            </a:r>
            <a:r>
              <a:rPr lang="en-US" dirty="0"/>
              <a:t>. </a:t>
            </a:r>
            <a:r>
              <a:rPr lang="en-US" dirty="0" err="1"/>
              <a:t>Interdum</a:t>
            </a:r>
            <a:r>
              <a:rPr lang="en-US" dirty="0"/>
              <a:t> et </a:t>
            </a:r>
            <a:r>
              <a:rPr lang="en-US" dirty="0" err="1"/>
              <a:t>malesuada</a:t>
            </a:r>
            <a:r>
              <a:rPr lang="en-US" dirty="0"/>
              <a:t> fames ac ante ipsum </a:t>
            </a:r>
            <a:r>
              <a:rPr lang="en-US" dirty="0" err="1"/>
              <a:t>primis</a:t>
            </a:r>
            <a:r>
              <a:rPr lang="en-US" dirty="0"/>
              <a:t> in </a:t>
            </a:r>
            <a:r>
              <a:rPr lang="en-US" dirty="0" err="1"/>
              <a:t>faucibus</a:t>
            </a:r>
            <a:r>
              <a:rPr lang="en-US" dirty="0"/>
              <a:t>. Nunc </a:t>
            </a:r>
            <a:r>
              <a:rPr lang="en-US" dirty="0" err="1"/>
              <a:t>elementum</a:t>
            </a:r>
            <a:r>
              <a:rPr lang="en-US" dirty="0"/>
              <a:t> </a:t>
            </a:r>
            <a:r>
              <a:rPr lang="en-US" dirty="0" err="1"/>
              <a:t>congue</a:t>
            </a:r>
            <a:r>
              <a:rPr lang="en-US" dirty="0"/>
              <a:t> </a:t>
            </a:r>
            <a:r>
              <a:rPr lang="en-US" dirty="0" err="1"/>
              <a:t>purus</a:t>
            </a:r>
            <a:r>
              <a:rPr lang="en-US" dirty="0"/>
              <a:t> </a:t>
            </a:r>
            <a:r>
              <a:rPr lang="en-US" dirty="0" err="1"/>
              <a:t>eu</a:t>
            </a:r>
            <a:r>
              <a:rPr lang="en-US" dirty="0"/>
              <a:t> auctor. Integer dolor </a:t>
            </a:r>
            <a:r>
              <a:rPr lang="en-US" dirty="0" err="1"/>
              <a:t>lectus</a:t>
            </a:r>
            <a:r>
              <a:rPr lang="en-US" dirty="0"/>
              <a:t>, </a:t>
            </a:r>
            <a:r>
              <a:rPr lang="en-US" dirty="0" err="1"/>
              <a:t>mollis</a:t>
            </a:r>
            <a:r>
              <a:rPr lang="en-US" dirty="0"/>
              <a:t> sed </a:t>
            </a:r>
            <a:r>
              <a:rPr lang="en-US" dirty="0" err="1"/>
              <a:t>odio</a:t>
            </a:r>
            <a:r>
              <a:rPr lang="en-US" dirty="0"/>
              <a:t> </a:t>
            </a:r>
            <a:r>
              <a:rPr lang="en-US" dirty="0" err="1"/>
              <a:t>eget</a:t>
            </a:r>
            <a:r>
              <a:rPr lang="en-US" dirty="0"/>
              <a:t>, </a:t>
            </a:r>
            <a:r>
              <a:rPr lang="en-US" dirty="0" err="1"/>
              <a:t>placerat</a:t>
            </a:r>
            <a:r>
              <a:rPr lang="en-US" dirty="0"/>
              <a:t> </a:t>
            </a:r>
            <a:r>
              <a:rPr lang="en-US" dirty="0" err="1"/>
              <a:t>pretium</a:t>
            </a:r>
            <a:r>
              <a:rPr lang="en-US" dirty="0"/>
              <a:t> </a:t>
            </a:r>
            <a:r>
              <a:rPr lang="en-US" dirty="0" err="1"/>
              <a:t>purus</a:t>
            </a:r>
            <a:r>
              <a:rPr lang="en-US" dirty="0"/>
              <a:t>. Maecenas </a:t>
            </a:r>
            <a:r>
              <a:rPr lang="en-US" dirty="0" err="1"/>
              <a:t>consequat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neque</a:t>
            </a:r>
            <a:r>
              <a:rPr lang="en-US" dirty="0"/>
              <a:t> </a:t>
            </a:r>
            <a:r>
              <a:rPr lang="en-US" dirty="0" err="1"/>
              <a:t>eleifend</a:t>
            </a:r>
            <a:r>
              <a:rPr lang="en-US" dirty="0"/>
              <a:t> tempus. Nunc </a:t>
            </a:r>
            <a:r>
              <a:rPr lang="en-US" dirty="0" err="1"/>
              <a:t>iaculis</a:t>
            </a:r>
            <a:r>
              <a:rPr lang="en-US" dirty="0"/>
              <a:t> </a:t>
            </a:r>
            <a:r>
              <a:rPr lang="en-US" dirty="0" err="1"/>
              <a:t>est</a:t>
            </a:r>
            <a:r>
              <a:rPr lang="en-US" dirty="0"/>
              <a:t> at </a:t>
            </a:r>
            <a:r>
              <a:rPr lang="en-US" dirty="0" err="1"/>
              <a:t>urna</a:t>
            </a:r>
            <a:r>
              <a:rPr lang="en-US" dirty="0"/>
              <a:t> lacinia, sit </a:t>
            </a:r>
            <a:r>
              <a:rPr lang="en-US" dirty="0" err="1"/>
              <a:t>amet</a:t>
            </a:r>
            <a:r>
              <a:rPr lang="en-US" dirty="0"/>
              <a:t> </a:t>
            </a:r>
            <a:r>
              <a:rPr lang="en-US" dirty="0" err="1"/>
              <a:t>lobortis</a:t>
            </a:r>
            <a:r>
              <a:rPr lang="en-US" dirty="0"/>
              <a:t> </a:t>
            </a:r>
            <a:r>
              <a:rPr lang="en-US" dirty="0" err="1"/>
              <a:t>lacus</a:t>
            </a:r>
            <a:r>
              <a:rPr lang="en-US" dirty="0"/>
              <a:t> </a:t>
            </a:r>
            <a:r>
              <a:rPr lang="en-US" dirty="0" err="1"/>
              <a:t>condimentum</a:t>
            </a:r>
            <a:r>
              <a:rPr lang="en-US" dirty="0"/>
              <a:t>. Sed diam </a:t>
            </a:r>
            <a:r>
              <a:rPr lang="en-US" dirty="0" err="1"/>
              <a:t>tortor</a:t>
            </a:r>
            <a:r>
              <a:rPr lang="en-US" dirty="0"/>
              <a:t>, </a:t>
            </a:r>
            <a:r>
              <a:rPr lang="en-US" dirty="0" err="1"/>
              <a:t>feugiat</a:t>
            </a:r>
            <a:r>
              <a:rPr lang="en-US" dirty="0"/>
              <a:t>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blandit</a:t>
            </a:r>
            <a:r>
              <a:rPr lang="en-US" dirty="0"/>
              <a:t>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tempor</a:t>
            </a:r>
            <a:r>
              <a:rPr lang="en-US" dirty="0"/>
              <a:t> at </a:t>
            </a:r>
            <a:r>
              <a:rPr lang="en-US" dirty="0" err="1"/>
              <a:t>orci</a:t>
            </a:r>
            <a:r>
              <a:rPr lang="en-US" dirty="0"/>
              <a:t>.</a:t>
            </a:r>
          </a:p>
          <a:p>
            <a:r>
              <a:rPr lang="en-US" dirty="0"/>
              <a:t>Class </a:t>
            </a:r>
            <a:r>
              <a:rPr lang="en-US" dirty="0" err="1"/>
              <a:t>aptent</a:t>
            </a:r>
            <a:r>
              <a:rPr lang="en-US" dirty="0"/>
              <a:t> </a:t>
            </a:r>
            <a:r>
              <a:rPr lang="en-US" dirty="0" err="1"/>
              <a:t>taciti</a:t>
            </a:r>
            <a:r>
              <a:rPr lang="en-US" dirty="0"/>
              <a:t> </a:t>
            </a:r>
            <a:r>
              <a:rPr lang="en-US" dirty="0" err="1"/>
              <a:t>sociosqu</a:t>
            </a:r>
            <a:r>
              <a:rPr lang="en-US" dirty="0"/>
              <a:t> ad </a:t>
            </a:r>
            <a:r>
              <a:rPr lang="en-US" dirty="0" err="1"/>
              <a:t>litora</a:t>
            </a:r>
            <a:r>
              <a:rPr lang="en-US" dirty="0"/>
              <a:t> </a:t>
            </a:r>
            <a:r>
              <a:rPr lang="en-US" dirty="0" err="1"/>
              <a:t>torquent</a:t>
            </a:r>
            <a:r>
              <a:rPr lang="en-US" dirty="0"/>
              <a:t> per </a:t>
            </a:r>
            <a:r>
              <a:rPr lang="en-US" dirty="0" err="1"/>
              <a:t>conubia</a:t>
            </a:r>
            <a:r>
              <a:rPr lang="en-US" dirty="0"/>
              <a:t> nostra, per </a:t>
            </a:r>
            <a:r>
              <a:rPr lang="en-US" dirty="0" err="1"/>
              <a:t>inceptos</a:t>
            </a:r>
            <a:r>
              <a:rPr lang="en-US" dirty="0"/>
              <a:t> </a:t>
            </a:r>
            <a:r>
              <a:rPr lang="en-US" dirty="0" err="1"/>
              <a:t>himenaeos</a:t>
            </a:r>
            <a:r>
              <a:rPr lang="en-US" dirty="0"/>
              <a:t>. Integer </a:t>
            </a:r>
            <a:r>
              <a:rPr lang="en-US" dirty="0" err="1"/>
              <a:t>pellentesque</a:t>
            </a:r>
            <a:r>
              <a:rPr lang="en-US" dirty="0"/>
              <a:t> </a:t>
            </a:r>
            <a:r>
              <a:rPr lang="en-US" dirty="0" err="1"/>
              <a:t>felis</a:t>
            </a:r>
            <a:r>
              <a:rPr lang="en-US" dirty="0"/>
              <a:t> </a:t>
            </a:r>
            <a:r>
              <a:rPr lang="en-US" dirty="0" err="1"/>
              <a:t>metus</a:t>
            </a:r>
            <a:r>
              <a:rPr lang="en-US" dirty="0"/>
              <a:t>, </a:t>
            </a:r>
            <a:r>
              <a:rPr lang="en-US" dirty="0" err="1"/>
              <a:t>eget</a:t>
            </a:r>
            <a:r>
              <a:rPr lang="en-US" dirty="0"/>
              <a:t> </a:t>
            </a:r>
            <a:r>
              <a:rPr lang="en-US" dirty="0" err="1"/>
              <a:t>finibus</a:t>
            </a:r>
            <a:r>
              <a:rPr lang="en-US" dirty="0"/>
              <a:t> </a:t>
            </a:r>
            <a:r>
              <a:rPr lang="en-US" dirty="0" err="1"/>
              <a:t>mauris</a:t>
            </a:r>
            <a:r>
              <a:rPr lang="en-US" dirty="0"/>
              <a:t> </a:t>
            </a:r>
            <a:r>
              <a:rPr lang="en-US" dirty="0" err="1"/>
              <a:t>sodales</a:t>
            </a:r>
            <a:r>
              <a:rPr lang="en-US" dirty="0"/>
              <a:t> </a:t>
            </a:r>
            <a:r>
              <a:rPr lang="en-US" dirty="0" err="1"/>
              <a:t>quis</a:t>
            </a:r>
            <a:r>
              <a:rPr lang="en-US" dirty="0"/>
              <a:t>. Mauris semper </a:t>
            </a:r>
            <a:r>
              <a:rPr lang="en-US" dirty="0" err="1"/>
              <a:t>arcu</a:t>
            </a:r>
            <a:r>
              <a:rPr lang="en-US" dirty="0"/>
              <a:t> a </a:t>
            </a:r>
            <a:r>
              <a:rPr lang="en-US" dirty="0" err="1"/>
              <a:t>justo</a:t>
            </a:r>
            <a:r>
              <a:rPr lang="en-US" dirty="0"/>
              <a:t> </a:t>
            </a:r>
            <a:r>
              <a:rPr lang="en-US" dirty="0" err="1"/>
              <a:t>tempor</a:t>
            </a:r>
            <a:r>
              <a:rPr lang="en-US" dirty="0"/>
              <a:t> </a:t>
            </a:r>
            <a:r>
              <a:rPr lang="en-US" dirty="0" err="1"/>
              <a:t>aliquam</a:t>
            </a:r>
            <a:r>
              <a:rPr lang="en-US" dirty="0"/>
              <a:t>. </a:t>
            </a:r>
            <a:r>
              <a:rPr lang="en-US" dirty="0" err="1"/>
              <a:t>Pellentesque</a:t>
            </a:r>
            <a:r>
              <a:rPr lang="en-US" dirty="0"/>
              <a:t> semper </a:t>
            </a:r>
            <a:r>
              <a:rPr lang="en-US" dirty="0" err="1"/>
              <a:t>ultrices</a:t>
            </a:r>
            <a:r>
              <a:rPr lang="en-US" dirty="0"/>
              <a:t> mi nec </a:t>
            </a:r>
            <a:r>
              <a:rPr lang="en-US" dirty="0" err="1"/>
              <a:t>venenatis</a:t>
            </a:r>
            <a:r>
              <a:rPr lang="en-US" dirty="0"/>
              <a:t>. Donec dictum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justo</a:t>
            </a:r>
            <a:r>
              <a:rPr lang="en-US" dirty="0"/>
              <a:t>, </a:t>
            </a:r>
            <a:r>
              <a:rPr lang="en-US" dirty="0" err="1"/>
              <a:t>eu</a:t>
            </a:r>
            <a:r>
              <a:rPr lang="en-US" dirty="0"/>
              <a:t> </a:t>
            </a:r>
            <a:r>
              <a:rPr lang="en-US" dirty="0" err="1"/>
              <a:t>aliquam</a:t>
            </a:r>
            <a:r>
              <a:rPr lang="en-US" dirty="0"/>
              <a:t> libero </a:t>
            </a:r>
            <a:r>
              <a:rPr lang="en-US" dirty="0" err="1"/>
              <a:t>ornare</a:t>
            </a:r>
            <a:r>
              <a:rPr lang="en-US" dirty="0"/>
              <a:t> vel. Nunc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eleifend</a:t>
            </a:r>
            <a:r>
              <a:rPr lang="en-US" dirty="0"/>
              <a:t> nisi. Maecenas </a:t>
            </a:r>
            <a:r>
              <a:rPr lang="en-US" dirty="0" err="1"/>
              <a:t>arcu</a:t>
            </a:r>
            <a:r>
              <a:rPr lang="en-US" dirty="0"/>
              <a:t> libero, </a:t>
            </a:r>
            <a:r>
              <a:rPr lang="en-US" dirty="0" err="1"/>
              <a:t>sollicitudin</a:t>
            </a:r>
            <a:r>
              <a:rPr lang="en-US" dirty="0"/>
              <a:t> id </a:t>
            </a:r>
            <a:r>
              <a:rPr lang="en-US" dirty="0" err="1"/>
              <a:t>tempor</a:t>
            </a:r>
            <a:r>
              <a:rPr lang="en-US" dirty="0"/>
              <a:t> ac, </a:t>
            </a:r>
            <a:r>
              <a:rPr lang="en-US" dirty="0" err="1"/>
              <a:t>euismod</a:t>
            </a:r>
            <a:r>
              <a:rPr lang="en-US" dirty="0"/>
              <a:t> at sem. Maecenas cursus vitae </a:t>
            </a:r>
            <a:r>
              <a:rPr lang="en-US" dirty="0" err="1"/>
              <a:t>odio</a:t>
            </a:r>
            <a:r>
              <a:rPr lang="en-US" dirty="0"/>
              <a:t> in </a:t>
            </a:r>
            <a:r>
              <a:rPr lang="en-US" dirty="0" err="1"/>
              <a:t>sodales</a:t>
            </a:r>
            <a:r>
              <a:rPr lang="en-US" dirty="0"/>
              <a:t>. Proin vitae lacinia ex, sed </a:t>
            </a:r>
            <a:r>
              <a:rPr lang="en-US" dirty="0" err="1"/>
              <a:t>luctus</a:t>
            </a:r>
            <a:r>
              <a:rPr lang="en-US" dirty="0"/>
              <a:t> </a:t>
            </a:r>
            <a:r>
              <a:rPr lang="en-US" dirty="0" err="1"/>
              <a:t>enim</a:t>
            </a:r>
            <a:r>
              <a:rPr lang="en-US" dirty="0"/>
              <a:t>.</a:t>
            </a:r>
          </a:p>
          <a:p>
            <a:r>
              <a:rPr lang="en-US" dirty="0" err="1"/>
              <a:t>Pellentesque</a:t>
            </a:r>
            <a:r>
              <a:rPr lang="en-US" dirty="0"/>
              <a:t> nec </a:t>
            </a:r>
            <a:r>
              <a:rPr lang="en-US" dirty="0" err="1"/>
              <a:t>placerat</a:t>
            </a:r>
            <a:r>
              <a:rPr lang="en-US" dirty="0"/>
              <a:t> magna. </a:t>
            </a:r>
            <a:r>
              <a:rPr lang="en-US" dirty="0" err="1"/>
              <a:t>Aliquam</a:t>
            </a:r>
            <a:r>
              <a:rPr lang="en-US" dirty="0"/>
              <a:t> ac </a:t>
            </a:r>
            <a:r>
              <a:rPr lang="en-US" dirty="0" err="1"/>
              <a:t>varius</a:t>
            </a:r>
            <a:r>
              <a:rPr lang="en-US" dirty="0"/>
              <a:t> </a:t>
            </a:r>
            <a:r>
              <a:rPr lang="en-US" dirty="0" err="1"/>
              <a:t>lectus</a:t>
            </a:r>
            <a:r>
              <a:rPr lang="en-US" dirty="0"/>
              <a:t>. Cras </a:t>
            </a:r>
            <a:r>
              <a:rPr lang="en-US" dirty="0" err="1"/>
              <a:t>iaculis</a:t>
            </a:r>
            <a:r>
              <a:rPr lang="en-US" dirty="0"/>
              <a:t> </a:t>
            </a:r>
            <a:r>
              <a:rPr lang="en-US" dirty="0" err="1"/>
              <a:t>congue</a:t>
            </a:r>
            <a:r>
              <a:rPr lang="en-US" dirty="0"/>
              <a:t> </a:t>
            </a:r>
            <a:r>
              <a:rPr lang="en-US" dirty="0" err="1"/>
              <a:t>arcu</a:t>
            </a:r>
            <a:r>
              <a:rPr lang="en-US" dirty="0"/>
              <a:t>, </a:t>
            </a:r>
            <a:r>
              <a:rPr lang="en-US" dirty="0" err="1"/>
              <a:t>condimentum</a:t>
            </a:r>
            <a:r>
              <a:rPr lang="en-US" dirty="0"/>
              <a:t> </a:t>
            </a:r>
            <a:r>
              <a:rPr lang="en-US" dirty="0" err="1"/>
              <a:t>rhoncus</a:t>
            </a:r>
            <a:r>
              <a:rPr lang="en-US" dirty="0"/>
              <a:t> </a:t>
            </a:r>
            <a:r>
              <a:rPr lang="en-US" dirty="0" err="1"/>
              <a:t>justo</a:t>
            </a:r>
            <a:r>
              <a:rPr lang="en-US" dirty="0"/>
              <a:t> </a:t>
            </a:r>
            <a:r>
              <a:rPr lang="en-US" dirty="0" err="1"/>
              <a:t>pretium</a:t>
            </a:r>
            <a:r>
              <a:rPr lang="en-US" dirty="0"/>
              <a:t> </a:t>
            </a:r>
            <a:r>
              <a:rPr lang="en-US" dirty="0" err="1"/>
              <a:t>eu</a:t>
            </a:r>
            <a:r>
              <a:rPr lang="en-US" dirty="0"/>
              <a:t>. </a:t>
            </a:r>
            <a:r>
              <a:rPr lang="en-US" dirty="0" err="1"/>
              <a:t>Nulla</a:t>
            </a:r>
            <a:r>
              <a:rPr lang="en-US" dirty="0"/>
              <a:t> </a:t>
            </a:r>
            <a:r>
              <a:rPr lang="en-US" dirty="0" err="1"/>
              <a:t>molestie</a:t>
            </a:r>
            <a:r>
              <a:rPr lang="en-US" dirty="0"/>
              <a:t> </a:t>
            </a:r>
            <a:r>
              <a:rPr lang="en-US" dirty="0" err="1"/>
              <a:t>tristique</a:t>
            </a:r>
            <a:r>
              <a:rPr lang="en-US" dirty="0"/>
              <a:t> dui et </a:t>
            </a:r>
            <a:r>
              <a:rPr lang="en-US" dirty="0" err="1"/>
              <a:t>varius</a:t>
            </a:r>
            <a:r>
              <a:rPr lang="en-US" dirty="0"/>
              <a:t>. Aenean in </a:t>
            </a:r>
            <a:r>
              <a:rPr lang="en-US" dirty="0" err="1"/>
              <a:t>felis</a:t>
            </a:r>
            <a:r>
              <a:rPr lang="en-US" dirty="0"/>
              <a:t> </a:t>
            </a:r>
            <a:r>
              <a:rPr lang="en-US" dirty="0" err="1"/>
              <a:t>quis</a:t>
            </a:r>
            <a:r>
              <a:rPr lang="en-US" dirty="0"/>
              <a:t> ligula </a:t>
            </a:r>
            <a:r>
              <a:rPr lang="en-US" dirty="0" err="1"/>
              <a:t>venenatis</a:t>
            </a:r>
            <a:r>
              <a:rPr lang="en-US" dirty="0"/>
              <a:t> cursus a </a:t>
            </a:r>
            <a:r>
              <a:rPr lang="en-US" dirty="0" err="1"/>
              <a:t>quis</a:t>
            </a:r>
            <a:r>
              <a:rPr lang="en-US" dirty="0"/>
              <a:t> mi. Mauris ligula </a:t>
            </a:r>
            <a:r>
              <a:rPr lang="en-US" dirty="0" err="1"/>
              <a:t>lacus</a:t>
            </a:r>
            <a:r>
              <a:rPr lang="en-US" dirty="0"/>
              <a:t>, </a:t>
            </a:r>
            <a:r>
              <a:rPr lang="en-US" dirty="0" err="1"/>
              <a:t>malesuada</a:t>
            </a:r>
            <a:r>
              <a:rPr lang="en-US" dirty="0"/>
              <a:t> </a:t>
            </a:r>
            <a:r>
              <a:rPr lang="en-US" dirty="0" err="1"/>
              <a:t>euismod</a:t>
            </a:r>
            <a:r>
              <a:rPr lang="en-US" dirty="0"/>
              <a:t> </a:t>
            </a:r>
            <a:r>
              <a:rPr lang="en-US" dirty="0" err="1"/>
              <a:t>turpis</a:t>
            </a:r>
            <a:r>
              <a:rPr lang="en-US" dirty="0"/>
              <a:t> et, </a:t>
            </a:r>
            <a:r>
              <a:rPr lang="en-US" dirty="0" err="1"/>
              <a:t>luctus</a:t>
            </a:r>
            <a:r>
              <a:rPr lang="en-US" dirty="0"/>
              <a:t> </a:t>
            </a:r>
            <a:r>
              <a:rPr lang="en-US" dirty="0" err="1"/>
              <a:t>dapibus</a:t>
            </a:r>
            <a:r>
              <a:rPr lang="en-US" dirty="0"/>
              <a:t> </a:t>
            </a:r>
            <a:r>
              <a:rPr lang="en-US" dirty="0" err="1"/>
              <a:t>orci</a:t>
            </a:r>
            <a:r>
              <a:rPr lang="en-US" dirty="0"/>
              <a:t>. Sed </a:t>
            </a:r>
            <a:r>
              <a:rPr lang="en-US" dirty="0" err="1"/>
              <a:t>suscipit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est</a:t>
            </a:r>
            <a:r>
              <a:rPr lang="en-US" dirty="0"/>
              <a:t> id pharetra. </a:t>
            </a:r>
            <a:r>
              <a:rPr lang="en-US" dirty="0" err="1"/>
              <a:t>Fusce</a:t>
            </a:r>
            <a:r>
              <a:rPr lang="en-US" dirty="0"/>
              <a:t> </a:t>
            </a:r>
            <a:r>
              <a:rPr lang="en-US" dirty="0" err="1"/>
              <a:t>sagittis</a:t>
            </a:r>
            <a:r>
              <a:rPr lang="en-US" dirty="0"/>
              <a:t> vitae </a:t>
            </a:r>
            <a:r>
              <a:rPr lang="en-US" dirty="0" err="1"/>
              <a:t>orci</a:t>
            </a:r>
            <a:r>
              <a:rPr lang="en-US" dirty="0"/>
              <a:t> et </a:t>
            </a:r>
            <a:r>
              <a:rPr lang="en-US" dirty="0" err="1"/>
              <a:t>consequat</a:t>
            </a:r>
            <a:r>
              <a:rPr lang="en-US" dirty="0"/>
              <a:t>. Mauris </a:t>
            </a:r>
            <a:r>
              <a:rPr lang="en-US" dirty="0" err="1"/>
              <a:t>posuere</a:t>
            </a:r>
            <a:r>
              <a:rPr lang="en-US" dirty="0"/>
              <a:t> </a:t>
            </a:r>
            <a:r>
              <a:rPr lang="en-US" dirty="0" err="1"/>
              <a:t>mauris</a:t>
            </a:r>
            <a:r>
              <a:rPr lang="en-US" dirty="0"/>
              <a:t>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metus</a:t>
            </a:r>
            <a:r>
              <a:rPr lang="en-US" dirty="0"/>
              <a:t> </a:t>
            </a:r>
            <a:r>
              <a:rPr lang="en-US" dirty="0" err="1"/>
              <a:t>malesuada</a:t>
            </a:r>
            <a:r>
              <a:rPr lang="en-US" dirty="0"/>
              <a:t>, </a:t>
            </a:r>
            <a:r>
              <a:rPr lang="en-US" dirty="0" err="1"/>
              <a:t>eget</a:t>
            </a:r>
            <a:r>
              <a:rPr lang="en-US" dirty="0"/>
              <a:t> </a:t>
            </a:r>
            <a:r>
              <a:rPr lang="en-US" dirty="0" err="1"/>
              <a:t>commodo</a:t>
            </a:r>
            <a:r>
              <a:rPr lang="en-US" dirty="0"/>
              <a:t> </a:t>
            </a:r>
            <a:r>
              <a:rPr lang="en-US" dirty="0" err="1"/>
              <a:t>arcu</a:t>
            </a:r>
            <a:r>
              <a:rPr lang="en-US" dirty="0"/>
              <a:t> </a:t>
            </a:r>
            <a:r>
              <a:rPr lang="en-US" dirty="0" err="1"/>
              <a:t>euismod</a:t>
            </a:r>
            <a:r>
              <a:rPr lang="en-US" dirty="0"/>
              <a:t>.</a:t>
            </a:r>
          </a:p>
          <a:p>
            <a:r>
              <a:rPr lang="en-US" dirty="0" err="1"/>
              <a:t>Curabitur</a:t>
            </a:r>
            <a:r>
              <a:rPr lang="en-US" dirty="0"/>
              <a:t> </a:t>
            </a:r>
            <a:r>
              <a:rPr lang="en-US" dirty="0" err="1"/>
              <a:t>laoreet</a:t>
            </a:r>
            <a:r>
              <a:rPr lang="en-US" dirty="0"/>
              <a:t> </a:t>
            </a:r>
            <a:r>
              <a:rPr lang="en-US" dirty="0" err="1"/>
              <a:t>leo</a:t>
            </a:r>
            <a:r>
              <a:rPr lang="en-US" dirty="0"/>
              <a:t> vitae </a:t>
            </a:r>
            <a:r>
              <a:rPr lang="en-US" dirty="0" err="1"/>
              <a:t>urna</a:t>
            </a:r>
            <a:r>
              <a:rPr lang="en-US" dirty="0"/>
              <a:t> </a:t>
            </a:r>
            <a:r>
              <a:rPr lang="en-US" dirty="0" err="1"/>
              <a:t>commodo</a:t>
            </a:r>
            <a:r>
              <a:rPr lang="en-US" dirty="0"/>
              <a:t>, ac </a:t>
            </a:r>
            <a:r>
              <a:rPr lang="en-US" dirty="0" err="1"/>
              <a:t>venenatis</a:t>
            </a:r>
            <a:r>
              <a:rPr lang="en-US" dirty="0"/>
              <a:t> ex </a:t>
            </a:r>
            <a:r>
              <a:rPr lang="en-US" dirty="0" err="1"/>
              <a:t>blandit</a:t>
            </a:r>
            <a:r>
              <a:rPr lang="en-US" dirty="0"/>
              <a:t>.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accumsan</a:t>
            </a:r>
            <a:r>
              <a:rPr lang="en-US" dirty="0"/>
              <a:t> a </a:t>
            </a:r>
            <a:r>
              <a:rPr lang="en-US" dirty="0" err="1"/>
              <a:t>risus</a:t>
            </a:r>
            <a:r>
              <a:rPr lang="en-US" dirty="0"/>
              <a:t> </a:t>
            </a:r>
            <a:r>
              <a:rPr lang="en-US" dirty="0" err="1"/>
              <a:t>tristique</a:t>
            </a:r>
            <a:r>
              <a:rPr lang="en-US" dirty="0"/>
              <a:t> </a:t>
            </a:r>
            <a:r>
              <a:rPr lang="en-US" dirty="0" err="1"/>
              <a:t>eleifend</a:t>
            </a:r>
            <a:r>
              <a:rPr lang="en-US" dirty="0"/>
              <a:t>. Sed tempus </a:t>
            </a:r>
            <a:r>
              <a:rPr lang="en-US" dirty="0" err="1"/>
              <a:t>enim</a:t>
            </a:r>
            <a:r>
              <a:rPr lang="en-US" dirty="0"/>
              <a:t> ex, non </a:t>
            </a:r>
            <a:r>
              <a:rPr lang="en-US" dirty="0" err="1"/>
              <a:t>consequat</a:t>
            </a:r>
            <a:r>
              <a:rPr lang="en-US" dirty="0"/>
              <a:t> </a:t>
            </a:r>
            <a:r>
              <a:rPr lang="en-US" dirty="0" err="1"/>
              <a:t>nisl</a:t>
            </a:r>
            <a:r>
              <a:rPr lang="en-US" dirty="0"/>
              <a:t> </a:t>
            </a:r>
            <a:r>
              <a:rPr lang="en-US" dirty="0" err="1"/>
              <a:t>egestas</a:t>
            </a:r>
            <a:r>
              <a:rPr lang="en-US" dirty="0"/>
              <a:t> convallis. Donec magna </a:t>
            </a:r>
            <a:r>
              <a:rPr lang="en-US" dirty="0" err="1"/>
              <a:t>risus</a:t>
            </a:r>
            <a:r>
              <a:rPr lang="en-US" dirty="0"/>
              <a:t>, </a:t>
            </a:r>
            <a:r>
              <a:rPr lang="en-US" dirty="0" err="1"/>
              <a:t>ullamcorper</a:t>
            </a:r>
            <a:r>
              <a:rPr lang="en-US" dirty="0"/>
              <a:t> </a:t>
            </a:r>
            <a:r>
              <a:rPr lang="en-US" dirty="0" err="1"/>
              <a:t>consectetur</a:t>
            </a:r>
            <a:r>
              <a:rPr lang="en-US" dirty="0"/>
              <a:t> porta et, tempus sit </a:t>
            </a:r>
            <a:r>
              <a:rPr lang="en-US" dirty="0" err="1"/>
              <a:t>amet</a:t>
            </a:r>
            <a:r>
              <a:rPr lang="en-US" dirty="0"/>
              <a:t> </a:t>
            </a:r>
            <a:r>
              <a:rPr lang="en-US" dirty="0" err="1"/>
              <a:t>velit</a:t>
            </a:r>
            <a:r>
              <a:rPr lang="en-US" dirty="0"/>
              <a:t>. </a:t>
            </a:r>
            <a:r>
              <a:rPr lang="en-US" dirty="0" err="1"/>
              <a:t>Suspendisse</a:t>
            </a:r>
            <a:r>
              <a:rPr lang="en-US" dirty="0"/>
              <a:t> nec </a:t>
            </a:r>
            <a:r>
              <a:rPr lang="en-US" dirty="0" err="1"/>
              <a:t>aliquet</a:t>
            </a:r>
            <a:r>
              <a:rPr lang="en-US" dirty="0"/>
              <a:t> </a:t>
            </a:r>
            <a:r>
              <a:rPr lang="en-US" dirty="0" err="1"/>
              <a:t>nunc</a:t>
            </a:r>
            <a:r>
              <a:rPr lang="en-US" dirty="0"/>
              <a:t>. </a:t>
            </a:r>
            <a:r>
              <a:rPr lang="en-US" dirty="0" err="1"/>
              <a:t>Nullam</a:t>
            </a:r>
            <a:r>
              <a:rPr lang="en-US" dirty="0"/>
              <a:t> </a:t>
            </a:r>
            <a:r>
              <a:rPr lang="en-US" dirty="0" err="1"/>
              <a:t>quis</a:t>
            </a:r>
            <a:r>
              <a:rPr lang="en-US" dirty="0"/>
              <a:t> convallis </a:t>
            </a:r>
            <a:r>
              <a:rPr lang="en-US" dirty="0" err="1"/>
              <a:t>velit</a:t>
            </a:r>
            <a:r>
              <a:rPr lang="en-US" dirty="0"/>
              <a:t>, </a:t>
            </a:r>
            <a:r>
              <a:rPr lang="en-US" dirty="0" err="1"/>
              <a:t>posuere</a:t>
            </a:r>
            <a:r>
              <a:rPr lang="en-US" dirty="0"/>
              <a:t> </a:t>
            </a:r>
            <a:r>
              <a:rPr lang="en-US" dirty="0" err="1"/>
              <a:t>volutpat</a:t>
            </a:r>
            <a:r>
              <a:rPr lang="en-US" dirty="0"/>
              <a:t> sem. 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  <a:r>
              <a:rPr lang="en-US" dirty="0" err="1"/>
              <a:t>Nulla</a:t>
            </a:r>
            <a:r>
              <a:rPr lang="en-US" dirty="0"/>
              <a:t> semper, </a:t>
            </a:r>
            <a:r>
              <a:rPr lang="en-US" dirty="0" err="1"/>
              <a:t>sapien</a:t>
            </a:r>
            <a:r>
              <a:rPr lang="en-US" dirty="0"/>
              <a:t> sed </a:t>
            </a:r>
            <a:r>
              <a:rPr lang="en-US" dirty="0" err="1"/>
              <a:t>vulputate</a:t>
            </a:r>
            <a:r>
              <a:rPr lang="en-US" dirty="0"/>
              <a:t> pulvinar, </a:t>
            </a:r>
            <a:r>
              <a:rPr lang="en-US" dirty="0" err="1"/>
              <a:t>sapien</a:t>
            </a:r>
            <a:r>
              <a:rPr lang="en-US" dirty="0"/>
              <a:t> </a:t>
            </a:r>
            <a:r>
              <a:rPr lang="en-US" dirty="0" err="1"/>
              <a:t>turpis</a:t>
            </a:r>
            <a:r>
              <a:rPr lang="en-US" dirty="0"/>
              <a:t> </a:t>
            </a:r>
            <a:r>
              <a:rPr lang="en-US" dirty="0" err="1"/>
              <a:t>consequat</a:t>
            </a:r>
            <a:r>
              <a:rPr lang="en-US" dirty="0"/>
              <a:t> </a:t>
            </a:r>
            <a:r>
              <a:rPr lang="en-US" dirty="0" err="1"/>
              <a:t>mauris</a:t>
            </a:r>
            <a:r>
              <a:rPr lang="en-US" dirty="0"/>
              <a:t>, id </a:t>
            </a:r>
            <a:r>
              <a:rPr lang="en-US" dirty="0" err="1"/>
              <a:t>malesuada</a:t>
            </a:r>
            <a:r>
              <a:rPr lang="en-US" dirty="0"/>
              <a:t> </a:t>
            </a:r>
            <a:r>
              <a:rPr lang="en-US" dirty="0" err="1"/>
              <a:t>augue</a:t>
            </a:r>
            <a:r>
              <a:rPr lang="en-US" dirty="0"/>
              <a:t> </a:t>
            </a:r>
            <a:r>
              <a:rPr lang="en-US" dirty="0" err="1"/>
              <a:t>tortor</a:t>
            </a:r>
            <a:r>
              <a:rPr lang="en-US" dirty="0"/>
              <a:t> sit </a:t>
            </a:r>
            <a:r>
              <a:rPr lang="en-US" dirty="0" err="1"/>
              <a:t>amet</a:t>
            </a:r>
            <a:r>
              <a:rPr lang="en-US" dirty="0"/>
              <a:t> </a:t>
            </a:r>
            <a:r>
              <a:rPr lang="en-US" dirty="0" err="1"/>
              <a:t>leo</a:t>
            </a:r>
            <a:r>
              <a:rPr lang="en-US" dirty="0"/>
              <a:t>. </a:t>
            </a:r>
            <a:r>
              <a:rPr lang="en-US" dirty="0" err="1"/>
              <a:t>Fusce</a:t>
            </a:r>
            <a:r>
              <a:rPr lang="en-US" dirty="0"/>
              <a:t> semper lorem porta </a:t>
            </a:r>
            <a:r>
              <a:rPr lang="en-US" dirty="0" err="1"/>
              <a:t>egestas</a:t>
            </a:r>
            <a:r>
              <a:rPr lang="en-US" dirty="0"/>
              <a:t> auctor. </a:t>
            </a:r>
            <a:r>
              <a:rPr lang="en-US" dirty="0" err="1"/>
              <a:t>Quisque</a:t>
            </a:r>
            <a:r>
              <a:rPr lang="en-US" dirty="0"/>
              <a:t> vestibulum dictum ipsum, sed gravida </a:t>
            </a:r>
            <a:r>
              <a:rPr lang="en-US" dirty="0" err="1"/>
              <a:t>purus</a:t>
            </a:r>
            <a:r>
              <a:rPr lang="en-US" dirty="0"/>
              <a:t>. Ut </a:t>
            </a:r>
            <a:r>
              <a:rPr lang="en-US" dirty="0" err="1"/>
              <a:t>vehicula</a:t>
            </a:r>
            <a:r>
              <a:rPr lang="en-US" dirty="0"/>
              <a:t> </a:t>
            </a:r>
            <a:r>
              <a:rPr lang="en-US" dirty="0" err="1"/>
              <a:t>orci</a:t>
            </a:r>
            <a:r>
              <a:rPr lang="en-US" dirty="0"/>
              <a:t> ac </a:t>
            </a:r>
            <a:r>
              <a:rPr lang="en-US" dirty="0" err="1"/>
              <a:t>orci</a:t>
            </a:r>
            <a:r>
              <a:rPr lang="en-US" dirty="0"/>
              <a:t> gravida, nec </a:t>
            </a:r>
            <a:r>
              <a:rPr lang="en-US" dirty="0" err="1"/>
              <a:t>hendrerit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efficitur</a:t>
            </a:r>
            <a:r>
              <a:rPr lang="en-US" dirty="0"/>
              <a:t>. </a:t>
            </a:r>
            <a:r>
              <a:rPr lang="en-US" dirty="0" err="1"/>
              <a:t>Suspendisse</a:t>
            </a:r>
            <a:r>
              <a:rPr lang="en-US" dirty="0"/>
              <a:t> nec </a:t>
            </a:r>
            <a:r>
              <a:rPr lang="en-US" dirty="0" err="1"/>
              <a:t>velit</a:t>
            </a:r>
            <a:r>
              <a:rPr lang="en-US" dirty="0"/>
              <a:t> </a:t>
            </a:r>
            <a:r>
              <a:rPr lang="en-US" dirty="0" err="1"/>
              <a:t>urna</a:t>
            </a:r>
            <a:r>
              <a:rPr lang="en-US" dirty="0"/>
              <a:t>. Donec </a:t>
            </a:r>
            <a:r>
              <a:rPr lang="en-US" dirty="0" err="1"/>
              <a:t>luctus</a:t>
            </a:r>
            <a:r>
              <a:rPr lang="en-US" dirty="0"/>
              <a:t> </a:t>
            </a:r>
            <a:r>
              <a:rPr lang="en-US" dirty="0" err="1"/>
              <a:t>tellus</a:t>
            </a:r>
            <a:r>
              <a:rPr lang="en-US" dirty="0"/>
              <a:t> vitae ipsum dictum </a:t>
            </a:r>
            <a:r>
              <a:rPr lang="en-US" dirty="0" err="1"/>
              <a:t>accumsan</a:t>
            </a:r>
            <a:r>
              <a:rPr lang="en-US" dirty="0"/>
              <a:t>. Integer a </a:t>
            </a:r>
            <a:r>
              <a:rPr lang="en-US" dirty="0" err="1"/>
              <a:t>vulputate</a:t>
            </a:r>
            <a:r>
              <a:rPr lang="en-US" dirty="0"/>
              <a:t> </a:t>
            </a:r>
            <a:r>
              <a:rPr lang="en-US" dirty="0" err="1"/>
              <a:t>nulla</a:t>
            </a:r>
            <a:r>
              <a:rPr lang="en-US" dirty="0"/>
              <a:t>. Vestibulum </a:t>
            </a:r>
            <a:r>
              <a:rPr lang="en-US" dirty="0" err="1"/>
              <a:t>sagittis</a:t>
            </a:r>
            <a:r>
              <a:rPr lang="en-US" dirty="0"/>
              <a:t> </a:t>
            </a:r>
            <a:r>
              <a:rPr lang="en-US" dirty="0" err="1"/>
              <a:t>eu</a:t>
            </a:r>
            <a:r>
              <a:rPr lang="en-US" dirty="0"/>
              <a:t> </a:t>
            </a:r>
            <a:r>
              <a:rPr lang="en-US" dirty="0" err="1"/>
              <a:t>arcu</a:t>
            </a:r>
            <a:r>
              <a:rPr lang="en-US" dirty="0"/>
              <a:t> </a:t>
            </a:r>
            <a:r>
              <a:rPr lang="en-US" dirty="0" err="1"/>
              <a:t>eu</a:t>
            </a:r>
            <a:r>
              <a:rPr lang="en-US" dirty="0"/>
              <a:t> </a:t>
            </a:r>
            <a:r>
              <a:rPr lang="en-US" dirty="0" err="1"/>
              <a:t>mollis</a:t>
            </a:r>
            <a:r>
              <a:rPr lang="en-US" dirty="0"/>
              <a:t>.</a:t>
            </a:r>
          </a:p>
          <a:p>
            <a:r>
              <a:rPr lang="en-US" dirty="0"/>
              <a:t>Sed </a:t>
            </a:r>
            <a:r>
              <a:rPr lang="en-US" dirty="0" err="1"/>
              <a:t>placerat</a:t>
            </a:r>
            <a:r>
              <a:rPr lang="en-US" dirty="0"/>
              <a:t> </a:t>
            </a:r>
            <a:r>
              <a:rPr lang="en-US" dirty="0" err="1"/>
              <a:t>justo</a:t>
            </a:r>
            <a:r>
              <a:rPr lang="en-US" dirty="0"/>
              <a:t> </a:t>
            </a:r>
            <a:r>
              <a:rPr lang="en-US" dirty="0" err="1"/>
              <a:t>quis</a:t>
            </a:r>
            <a:r>
              <a:rPr lang="en-US" dirty="0"/>
              <a:t> vestibulum </a:t>
            </a:r>
            <a:r>
              <a:rPr lang="en-US" dirty="0" err="1"/>
              <a:t>pellentesque</a:t>
            </a:r>
            <a:r>
              <a:rPr lang="en-US" dirty="0"/>
              <a:t>. Ut </a:t>
            </a:r>
            <a:r>
              <a:rPr lang="en-US" dirty="0" err="1"/>
              <a:t>sodales</a:t>
            </a:r>
            <a:r>
              <a:rPr lang="en-US" dirty="0"/>
              <a:t> </a:t>
            </a:r>
            <a:r>
              <a:rPr lang="en-US" dirty="0" err="1"/>
              <a:t>ornare</a:t>
            </a:r>
            <a:r>
              <a:rPr lang="en-US" dirty="0"/>
              <a:t> </a:t>
            </a:r>
            <a:r>
              <a:rPr lang="en-US" dirty="0" err="1"/>
              <a:t>risus</a:t>
            </a:r>
            <a:r>
              <a:rPr lang="en-US" dirty="0"/>
              <a:t>, sit </a:t>
            </a:r>
            <a:r>
              <a:rPr lang="en-US" dirty="0" err="1"/>
              <a:t>amet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leo</a:t>
            </a:r>
            <a:r>
              <a:rPr lang="en-US" dirty="0"/>
              <a:t> </a:t>
            </a:r>
            <a:r>
              <a:rPr lang="en-US" dirty="0" err="1"/>
              <a:t>ultrices</a:t>
            </a:r>
            <a:r>
              <a:rPr lang="en-US" dirty="0"/>
              <a:t> </a:t>
            </a:r>
            <a:r>
              <a:rPr lang="en-US" dirty="0" err="1"/>
              <a:t>iaculis</a:t>
            </a:r>
            <a:r>
              <a:rPr lang="en-US" dirty="0"/>
              <a:t>. </a:t>
            </a:r>
            <a:r>
              <a:rPr lang="en-US" dirty="0" err="1"/>
              <a:t>Fusce</a:t>
            </a:r>
            <a:r>
              <a:rPr lang="en-US" dirty="0"/>
              <a:t> eros mi, </a:t>
            </a:r>
            <a:r>
              <a:rPr lang="en-US" dirty="0" err="1"/>
              <a:t>mollis</a:t>
            </a:r>
            <a:r>
              <a:rPr lang="en-US" dirty="0"/>
              <a:t> sed magna vitae, </a:t>
            </a:r>
            <a:r>
              <a:rPr lang="en-US" dirty="0" err="1"/>
              <a:t>dignissim</a:t>
            </a:r>
            <a:r>
              <a:rPr lang="en-US" dirty="0"/>
              <a:t> </a:t>
            </a:r>
            <a:r>
              <a:rPr lang="en-US" dirty="0" err="1"/>
              <a:t>accumsan</a:t>
            </a:r>
            <a:r>
              <a:rPr lang="en-US" dirty="0"/>
              <a:t> </a:t>
            </a:r>
            <a:r>
              <a:rPr lang="en-US" dirty="0" err="1"/>
              <a:t>odio</a:t>
            </a:r>
            <a:r>
              <a:rPr lang="en-US" dirty="0"/>
              <a:t>. In </a:t>
            </a:r>
            <a:r>
              <a:rPr lang="en-US" dirty="0" err="1"/>
              <a:t>massa</a:t>
            </a:r>
            <a:r>
              <a:rPr lang="en-US" dirty="0"/>
              <a:t> </a:t>
            </a:r>
            <a:r>
              <a:rPr lang="en-US" dirty="0" err="1"/>
              <a:t>urna</a:t>
            </a:r>
            <a:r>
              <a:rPr lang="en-US" dirty="0"/>
              <a:t>, </a:t>
            </a:r>
            <a:r>
              <a:rPr lang="en-US" dirty="0" err="1"/>
              <a:t>posuere</a:t>
            </a:r>
            <a:r>
              <a:rPr lang="en-US" dirty="0"/>
              <a:t> a </a:t>
            </a:r>
            <a:r>
              <a:rPr lang="en-US" dirty="0" err="1"/>
              <a:t>nibh</a:t>
            </a:r>
            <a:r>
              <a:rPr lang="en-US" dirty="0"/>
              <a:t> </a:t>
            </a:r>
            <a:r>
              <a:rPr lang="en-US" dirty="0" err="1"/>
              <a:t>eu</a:t>
            </a:r>
            <a:r>
              <a:rPr lang="en-US" dirty="0"/>
              <a:t>, </a:t>
            </a:r>
            <a:r>
              <a:rPr lang="en-US" dirty="0" err="1"/>
              <a:t>posuere</a:t>
            </a:r>
            <a:r>
              <a:rPr lang="en-US" dirty="0"/>
              <a:t> </a:t>
            </a:r>
            <a:r>
              <a:rPr lang="en-US" dirty="0" err="1"/>
              <a:t>feugiat</a:t>
            </a:r>
            <a:r>
              <a:rPr lang="en-US" dirty="0"/>
              <a:t> </a:t>
            </a:r>
            <a:r>
              <a:rPr lang="en-US" dirty="0" err="1"/>
              <a:t>risus</a:t>
            </a:r>
            <a:r>
              <a:rPr lang="en-US" dirty="0"/>
              <a:t>. Sed cursus, eros a </a:t>
            </a:r>
            <a:r>
              <a:rPr lang="en-US" dirty="0" err="1"/>
              <a:t>scelerisque</a:t>
            </a:r>
            <a:r>
              <a:rPr lang="en-US" dirty="0"/>
              <a:t> </a:t>
            </a:r>
            <a:r>
              <a:rPr lang="en-US" dirty="0" err="1"/>
              <a:t>accumsan</a:t>
            </a:r>
            <a:r>
              <a:rPr lang="en-US" dirty="0"/>
              <a:t>, </a:t>
            </a:r>
            <a:r>
              <a:rPr lang="en-US" dirty="0" err="1"/>
              <a:t>nulla</a:t>
            </a:r>
            <a:r>
              <a:rPr lang="en-US" dirty="0"/>
              <a:t> </a:t>
            </a:r>
            <a:r>
              <a:rPr lang="en-US" dirty="0" err="1"/>
              <a:t>metus</a:t>
            </a:r>
            <a:r>
              <a:rPr lang="en-US" dirty="0"/>
              <a:t> </a:t>
            </a:r>
            <a:r>
              <a:rPr lang="en-US" dirty="0" err="1"/>
              <a:t>rutrum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, at </a:t>
            </a:r>
            <a:r>
              <a:rPr lang="en-US" dirty="0" err="1"/>
              <a:t>laoreet</a:t>
            </a:r>
            <a:r>
              <a:rPr lang="en-US" dirty="0"/>
              <a:t> </a:t>
            </a:r>
            <a:r>
              <a:rPr lang="en-US" dirty="0" err="1"/>
              <a:t>augue</a:t>
            </a:r>
            <a:r>
              <a:rPr lang="en-US" dirty="0"/>
              <a:t> </a:t>
            </a:r>
            <a:r>
              <a:rPr lang="en-US" dirty="0" err="1"/>
              <a:t>augue</a:t>
            </a:r>
            <a:r>
              <a:rPr lang="en-US" dirty="0"/>
              <a:t> a </a:t>
            </a:r>
            <a:r>
              <a:rPr lang="en-US" dirty="0" err="1"/>
              <a:t>metus</a:t>
            </a:r>
            <a:r>
              <a:rPr lang="en-US" dirty="0"/>
              <a:t>. </a:t>
            </a:r>
            <a:r>
              <a:rPr lang="en-US" dirty="0" err="1"/>
              <a:t>Quisque</a:t>
            </a:r>
            <a:r>
              <a:rPr lang="en-US" dirty="0"/>
              <a:t> </a:t>
            </a:r>
            <a:r>
              <a:rPr lang="en-US" dirty="0" err="1"/>
              <a:t>justo</a:t>
            </a:r>
            <a:r>
              <a:rPr lang="en-US" dirty="0"/>
              <a:t> libero, </a:t>
            </a:r>
            <a:r>
              <a:rPr lang="en-US" dirty="0" err="1"/>
              <a:t>interdum</a:t>
            </a:r>
            <a:r>
              <a:rPr lang="en-US" dirty="0"/>
              <a:t> sed </a:t>
            </a:r>
            <a:r>
              <a:rPr lang="en-US" dirty="0" err="1"/>
              <a:t>suscipit</a:t>
            </a:r>
            <a:r>
              <a:rPr lang="en-US" dirty="0"/>
              <a:t> et, </a:t>
            </a:r>
            <a:r>
              <a:rPr lang="en-US" dirty="0" err="1"/>
              <a:t>iaculis</a:t>
            </a:r>
            <a:r>
              <a:rPr lang="en-US" dirty="0"/>
              <a:t> in dui. </a:t>
            </a:r>
            <a:r>
              <a:rPr lang="en-US" dirty="0" err="1"/>
              <a:t>Quisque</a:t>
            </a:r>
            <a:r>
              <a:rPr lang="en-US" dirty="0"/>
              <a:t> semper porta </a:t>
            </a:r>
            <a:r>
              <a:rPr lang="en-US" dirty="0" err="1"/>
              <a:t>tincidunt</a:t>
            </a:r>
            <a:r>
              <a:rPr lang="en-US" dirty="0"/>
              <a:t>.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E2483862-32B4-5303-E742-3678FA848F10}"/>
              </a:ext>
            </a:extLst>
          </p:cNvPr>
          <p:cNvSpPr txBox="1"/>
          <p:nvPr/>
        </p:nvSpPr>
        <p:spPr>
          <a:xfrm>
            <a:off x="14098771" y="3760884"/>
            <a:ext cx="13027477" cy="53963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Aft>
                <a:spcPts val="1125"/>
              </a:spcAft>
              <a:buNone/>
            </a:pP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Lorem ipsum dolor sit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amet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consectetur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adipiscing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elit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Quisque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non diam id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urna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elementum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dapibus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Cras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lectus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lorem, pulvinar non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congue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in, pharetra vitae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justo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Morbi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eget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maximus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odio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Nunc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malesuada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pretium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eros, sit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amet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venenatis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nulla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feugiat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vel.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Praesent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in nisi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placerat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fringilla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dui nec, auctor eros.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Etiam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ligula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nisl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cursus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eu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sapien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et,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finibus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commodo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ipsum.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Suspendisse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eget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sollicitudin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lacus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Interdum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et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malesuada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fames ac ante ipsum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primis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in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faucibus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Nunc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elementum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congue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purus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eu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auctor. Integer dolor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lectus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mollis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sed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odio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eget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placerat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pretium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purus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Maecenas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consequat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tincidunt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neque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eleifend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tempus. Nunc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iaculis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est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at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urna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lacinia, sit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amet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lobortis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lacus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condimentum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Sed diam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tortor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feugiat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quis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blandit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sit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amet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tempor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at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orci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algn="just">
              <a:spcAft>
                <a:spcPts val="1125"/>
              </a:spcAft>
              <a:buNone/>
            </a:pP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Class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aptent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taciti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sociosqu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ad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litora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torquent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per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conubia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nostra, per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inceptos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himenaeos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Integer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pellentesque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felis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metus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eget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finibus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mauris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sodales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quis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Mauris semper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arcu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justo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tempor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aliquam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Pellentesque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semper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ultrices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mi nec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venenatis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Donec dictum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aliquam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justo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eu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aliquam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libero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ornare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vel. Nunc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quis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eleifend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nisi. Maecenas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arcu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libero,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sollicitudin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id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tempor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ac,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euismod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at sem. Maecenas cursus vitae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odio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in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sodales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Proin vitae lacinia ex, sed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luctus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enim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algn="just">
              <a:spcAft>
                <a:spcPts val="1125"/>
              </a:spcAft>
              <a:buNone/>
            </a:pP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Pellentesque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nec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placerat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magna.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Aliquam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ac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varius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lectus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Cras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iaculis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congue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arcu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condimentum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rhoncus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justo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pretium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eu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Nulla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molestie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tristique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dui et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varius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Aenean in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felis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quis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ligula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venenatis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cursus a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quis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mi. Mauris ligula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lacus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malesuada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euismod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turpis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et,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luctus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dapibus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orci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Sed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suscipit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ut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est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id pharetra.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Fusce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sagittis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vitae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orci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et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consequat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Mauris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posuere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mauris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quis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metus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malesuada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eget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commodo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arcu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euismod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algn="just">
              <a:spcAft>
                <a:spcPts val="1125"/>
              </a:spcAft>
              <a:buNone/>
            </a:pP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Curabitur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laoreet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leo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vitae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urna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commodo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ac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venenatis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ex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blandit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Aliquam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accumsan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risus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tristique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eleifend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Sed tempus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enim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ex, non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consequat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nisl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egestas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convallis. Donec magna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risus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ullamcorper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consectetur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porta et, tempus sit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amet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velit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Suspendisse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nec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aliquet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nunc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Nullam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quis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convallis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velit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posuere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volutpat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sem. Lorem ipsum dolor sit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amet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consectetur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adipiscing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elit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Nulla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semper,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sapien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sed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vulputate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pulvinar,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sapien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turpis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consequat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mauris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id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malesuada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augue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tortor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sit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amet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leo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Fusce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semper lorem porta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egestas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auctor.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Quisque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vestibulum dictum ipsum, sed gravida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purus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Ut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vehicula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orci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ac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orci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gravida, nec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hendrerit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erat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efficitur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Suspendisse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nec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velit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urna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Donec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luctus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tellus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vitae ipsum dictum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accumsan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Integer a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vulputate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nulla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Vestibulum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sagittis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eu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arcu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eu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mollis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algn="just">
              <a:spcAft>
                <a:spcPts val="1125"/>
              </a:spcAft>
              <a:buNone/>
            </a:pP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placerat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justo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quis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vestibulum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pellentesque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Ut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sodales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ornare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risus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sit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amet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tincidunt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leo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ultrices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iaculis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Fusce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eros mi,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mollis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sed magna vitae,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dignissim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accumsan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odio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In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massa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urna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posuere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nibh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eu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posuere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feugiat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risus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Sed cursus, eros a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scelerisque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accumsan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nulla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metus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rutrum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erat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at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laoreet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augue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augue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metus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Quisque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justo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libero,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interdum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sed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suscipit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et,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iaculis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in dui.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Quisque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semper porta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tincidunt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4E82D619-4DEA-B375-2F31-A95FD0C61C4F}"/>
              </a:ext>
            </a:extLst>
          </p:cNvPr>
          <p:cNvSpPr txBox="1"/>
          <p:nvPr/>
        </p:nvSpPr>
        <p:spPr>
          <a:xfrm>
            <a:off x="14253880" y="19384299"/>
            <a:ext cx="12824210" cy="53963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Aft>
                <a:spcPts val="1125"/>
              </a:spcAft>
              <a:buNone/>
            </a:pP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Lorem ipsum dolor sit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amet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consectetur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adipiscing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elit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Quisque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non diam id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urna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elementum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dapibus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Cras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lectus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lorem, pulvinar non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congue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in, pharetra vitae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justo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Morbi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eget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maximus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odio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Nunc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malesuada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pretium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eros, sit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amet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venenatis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nulla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feugiat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vel.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Praesent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in nisi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placerat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fringilla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dui nec, auctor eros.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Etiam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ligula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nisl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cursus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eu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sapien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et,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finibus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commodo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ipsum.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Suspendisse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eget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sollicitudin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lacus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Interdum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et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malesuada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fames ac ante ipsum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primis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in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faucibus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Nunc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elementum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congue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purus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eu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auctor. Integer dolor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lectus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mollis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sed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odio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eget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placerat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pretium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purus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Maecenas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consequat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tincidunt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neque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eleifend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tempus. Nunc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iaculis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est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at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urna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lacinia, sit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amet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lobortis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lacus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condimentum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Sed diam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tortor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feugiat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quis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blandit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sit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amet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tempor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at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orci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algn="just">
              <a:spcAft>
                <a:spcPts val="1125"/>
              </a:spcAft>
              <a:buNone/>
            </a:pP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Class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aptent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taciti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sociosqu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ad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litora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torquent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per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conubia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nostra, per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inceptos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himenaeos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Integer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pellentesque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felis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metus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eget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finibus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mauris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sodales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quis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Mauris semper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arcu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justo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tempor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aliquam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Pellentesque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semper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ultrices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mi nec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venenatis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Donec dictum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aliquam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justo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eu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aliquam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libero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ornare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vel. Nunc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quis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eleifend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nisi. Maecenas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arcu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libero,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sollicitudin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id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tempor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ac,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euismod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at sem. Maecenas cursus vitae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odio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in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sodales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Proin vitae lacinia ex, sed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luctus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enim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algn="just">
              <a:spcAft>
                <a:spcPts val="1125"/>
              </a:spcAft>
              <a:buNone/>
            </a:pP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Pellentesque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nec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placerat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magna.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Aliquam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ac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varius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lectus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Cras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iaculis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congue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arcu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condimentum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rhoncus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justo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pretium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eu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Nulla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molestie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tristique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dui et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varius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Aenean in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felis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quis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ligula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venenatis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cursus a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quis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mi. Mauris ligula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lacus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malesuada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euismod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turpis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et,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luctus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dapibus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orci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Sed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suscipit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ut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est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id pharetra.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Fusce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sagittis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vitae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orci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et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consequat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Mauris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posuere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mauris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quis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metus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malesuada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eget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commodo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arcu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euismod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algn="just">
              <a:spcAft>
                <a:spcPts val="1125"/>
              </a:spcAft>
              <a:buNone/>
            </a:pP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Curabitur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laoreet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leo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vitae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urna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commodo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ac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venenatis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ex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blandit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Aliquam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accumsan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risus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tristique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eleifend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Sed tempus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enim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ex, non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consequat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nisl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egestas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convallis. Donec magna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risus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ullamcorper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consectetur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porta et, tempus sit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amet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velit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Suspendisse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nec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aliquet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nunc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Nullam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quis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convallis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velit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posuere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volutpat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sem. Lorem ipsum dolor sit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amet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consectetur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adipiscing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elit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Nulla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semper,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sapien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sed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vulputate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pulvinar,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sapien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turpis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consequat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mauris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id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malesuada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augue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tortor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sit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amet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leo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Fusce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semper lorem porta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egestas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auctor.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Quisque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vestibulum dictum ipsum, sed gravida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purus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Ut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vehicula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orci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ac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orci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gravida, nec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hendrerit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erat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efficitur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Suspendisse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nec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velit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urna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Donec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luctus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tellus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vitae ipsum dictum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accumsan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Integer a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vulputate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nulla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Vestibulum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sagittis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eu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arcu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eu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mollis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algn="just">
              <a:spcAft>
                <a:spcPts val="1125"/>
              </a:spcAft>
              <a:buNone/>
            </a:pP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placerat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justo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quis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vestibulum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pellentesque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Ut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sodales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ornare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risus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sit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amet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tincidunt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leo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ultrices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iaculis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Fusce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eros mi,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mollis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sed magna vitae,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dignissim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accumsan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odio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In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massa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urna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posuere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nibh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eu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posuere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feugiat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risus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Sed cursus, eros a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scelerisque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accumsan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nulla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metus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rutrum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erat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at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laoreet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augue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augue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metus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Quisque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justo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libero,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interdum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sed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suscipit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et,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iaculis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in dui.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Quisque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semper porta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tincidunt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F0B8A442-4A53-5BC8-0B87-13029B9CDFC5}"/>
              </a:ext>
            </a:extLst>
          </p:cNvPr>
          <p:cNvSpPr txBox="1"/>
          <p:nvPr/>
        </p:nvSpPr>
        <p:spPr>
          <a:xfrm>
            <a:off x="1353365" y="15997903"/>
            <a:ext cx="11824752" cy="58272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Aft>
                <a:spcPts val="1125"/>
              </a:spcAft>
              <a:buNone/>
            </a:pP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Lorem ipsum dolor sit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amet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consectetur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adipiscing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elit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Quisque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non diam id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urna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elementum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dapibus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Cras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lectus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lorem, pulvinar non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congue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in, pharetra vitae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justo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Morbi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eget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maximus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odio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Nunc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malesuada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pretium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eros, sit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amet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venenatis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nulla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feugiat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vel.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Praesent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in nisi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placerat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fringilla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dui nec, auctor eros.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Etiam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ligula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nisl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cursus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eu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sapien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et,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finibus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commodo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ipsum.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Suspendisse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eget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sollicitudin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lacus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Interdum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et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malesuada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fames ac ante ipsum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primis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in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faucibus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Nunc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elementum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congue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purus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eu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auctor. Integer dolor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lectus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mollis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sed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odio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eget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placerat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pretium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purus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Maecenas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consequat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tincidunt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neque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eleifend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tempus. Nunc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iaculis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est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at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urna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lacinia, sit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amet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lobortis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lacus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condimentum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Sed diam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tortor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feugiat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quis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blandit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sit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amet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tempor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at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orci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algn="just">
              <a:spcAft>
                <a:spcPts val="1125"/>
              </a:spcAft>
              <a:buNone/>
            </a:pP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Class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aptent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taciti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sociosqu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ad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litora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torquent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per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conubia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nostra, per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inceptos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himenaeos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Integer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pellentesque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felis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metus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eget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finibus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mauris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sodales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quis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Mauris semper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arcu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justo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tempor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aliquam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Pellentesque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semper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ultrices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mi nec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venenatis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Donec dictum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aliquam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justo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eu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aliquam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libero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ornare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vel. Nunc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quis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eleifend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nisi. Maecenas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arcu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libero,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sollicitudin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id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tempor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ac,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euismod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at sem. Maecenas cursus vitae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odio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in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sodales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Proin vitae lacinia ex, sed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luctus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enim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algn="just">
              <a:spcAft>
                <a:spcPts val="1125"/>
              </a:spcAft>
              <a:buNone/>
            </a:pP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Pellentesque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nec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placerat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magna.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Aliquam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ac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varius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lectus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Cras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iaculis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congue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arcu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condimentum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rhoncus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justo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pretium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eu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Nulla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molestie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tristique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dui et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varius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Aenean in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felis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quis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ligula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venenatis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cursus a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quis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mi. Mauris ligula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lacus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malesuada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euismod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turpis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et,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luctus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dapibus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orci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Sed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suscipit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ut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est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id pharetra.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Fusce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sagittis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vitae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orci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et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consequat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Mauris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posuere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mauris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quis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metus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malesuada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eget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commodo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arcu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euismod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algn="just">
              <a:spcAft>
                <a:spcPts val="1125"/>
              </a:spcAft>
              <a:buNone/>
            </a:pP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Curabitur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laoreet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leo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vitae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urna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commodo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ac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venenatis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ex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blandit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Aliquam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accumsan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risus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tristique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eleifend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Sed tempus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enim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ex, non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consequat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nisl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egestas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convallis. Donec magna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risus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ullamcorper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consectetur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porta et, tempus sit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amet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velit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Suspendisse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nec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aliquet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nunc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Nullam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quis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convallis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velit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posuere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volutpat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sem. Lorem ipsum dolor sit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amet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consectetur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adipiscing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elit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Nulla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semper,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sapien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sed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vulputate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pulvinar,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sapien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turpis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consequat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mauris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id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malesuada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augue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tortor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sit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amet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leo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Fusce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semper lorem porta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egestas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auctor.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Quisque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vestibulum dictum ipsum, sed gravida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purus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Ut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vehicula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orci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ac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orci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gravida, nec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hendrerit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erat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efficitur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Suspendisse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nec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velit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urna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Donec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luctus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tellus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vitae ipsum dictum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accumsan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Integer a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vulputate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nulla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Vestibulum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sagittis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eu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arcu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eu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mollis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algn="just">
              <a:spcAft>
                <a:spcPts val="1125"/>
              </a:spcAft>
              <a:buNone/>
            </a:pP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placerat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justo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quis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vestibulum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pellentesque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Ut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sodales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ornare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risus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sit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amet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tincidunt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leo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ultrices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iaculis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Fusce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eros mi,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mollis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sed magna vitae,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dignissim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accumsan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odio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In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massa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urna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posuere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nibh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eu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posuere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feugiat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risus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Sed cursus, eros a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scelerisque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accumsan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nulla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metus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rutrum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erat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at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laoreet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augue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augue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metus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Quisque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justo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libero,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interdum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sed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suscipit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et,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iaculis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in dui.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Quisque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semper porta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tincidunt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2F955DE6-67A3-57E9-6229-D248D7ED4104}"/>
              </a:ext>
            </a:extLst>
          </p:cNvPr>
          <p:cNvSpPr txBox="1"/>
          <p:nvPr/>
        </p:nvSpPr>
        <p:spPr>
          <a:xfrm>
            <a:off x="353908" y="25498763"/>
            <a:ext cx="12824208" cy="53963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Aft>
                <a:spcPts val="1125"/>
              </a:spcAft>
              <a:buNone/>
            </a:pP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Lorem ipsum dolor sit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amet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consectetur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adipiscing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elit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Quisque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non diam id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urna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elementum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dapibus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Cras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lectus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lorem, pulvinar non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congue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in, pharetra vitae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justo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Morbi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eget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maximus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odio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Nunc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malesuada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pretium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eros, sit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amet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venenatis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nulla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feugiat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vel.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Praesent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in nisi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placerat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fringilla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dui nec, auctor eros.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Etiam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ligula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nisl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cursus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eu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sapien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et,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finibus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commodo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ipsum.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Suspendisse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eget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sollicitudin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lacus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Interdum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et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malesuada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fames ac ante ipsum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primis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in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faucibus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Nunc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elementum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congue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purus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eu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auctor. Integer dolor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lectus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mollis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sed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odio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eget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placerat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pretium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purus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Maecenas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consequat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tincidunt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neque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eleifend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tempus. Nunc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iaculis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est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at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urna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lacinia, sit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amet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lobortis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lacus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condimentum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Sed diam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tortor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feugiat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quis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blandit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sit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amet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tempor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at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orci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algn="just">
              <a:spcAft>
                <a:spcPts val="1125"/>
              </a:spcAft>
              <a:buNone/>
            </a:pP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Class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aptent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taciti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sociosqu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ad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litora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torquent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per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conubia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nostra, per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inceptos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himenaeos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Integer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pellentesque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felis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metus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eget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finibus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mauris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sodales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quis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Mauris semper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arcu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justo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tempor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aliquam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Pellentesque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semper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ultrices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mi nec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venenatis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Donec dictum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aliquam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justo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eu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aliquam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libero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ornare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vel. Nunc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quis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eleifend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nisi. Maecenas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arcu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libero,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sollicitudin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id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tempor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ac,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euismod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at sem. Maecenas cursus vitae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odio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in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sodales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Proin vitae lacinia ex, sed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luctus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enim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algn="just">
              <a:spcAft>
                <a:spcPts val="1125"/>
              </a:spcAft>
              <a:buNone/>
            </a:pP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Pellentesque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nec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placerat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magna.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Aliquam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ac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varius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lectus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Cras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iaculis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congue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arcu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condimentum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rhoncus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justo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pretium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eu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Nulla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molestie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tristique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dui et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varius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Aenean in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felis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quis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ligula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venenatis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cursus a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quis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mi. Mauris ligula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lacus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malesuada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euismod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turpis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et,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luctus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dapibus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orci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Sed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suscipit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ut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est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id pharetra.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Fusce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sagittis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vitae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orci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et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consequat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Mauris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posuere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mauris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quis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metus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malesuada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eget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commodo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arcu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euismod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algn="just">
              <a:spcAft>
                <a:spcPts val="1125"/>
              </a:spcAft>
              <a:buNone/>
            </a:pP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Curabitur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laoreet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leo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vitae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urna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commodo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ac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venenatis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ex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blandit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Aliquam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accumsan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risus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tristique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eleifend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Sed tempus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enim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ex, non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consequat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nisl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egestas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convallis. Donec magna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risus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ullamcorper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consectetur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porta et, tempus sit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amet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velit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Suspendisse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nec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aliquet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nunc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Nullam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quis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convallis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velit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posuere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volutpat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sem. Lorem ipsum dolor sit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amet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consectetur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adipiscing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elit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Nulla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semper,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sapien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sed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vulputate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pulvinar,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sapien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turpis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consequat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mauris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id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malesuada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augue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tortor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sit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amet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leo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Fusce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semper lorem porta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egestas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auctor.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Quisque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vestibulum dictum ipsum, sed gravida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purus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Ut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vehicula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orci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ac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orci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gravida, nec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hendrerit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erat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efficitur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Suspendisse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nec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velit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urna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Donec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luctus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tellus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vitae ipsum dictum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accumsan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Integer a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vulputate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nulla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Vestibulum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sagittis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eu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arcu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eu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mollis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algn="just">
              <a:spcAft>
                <a:spcPts val="1125"/>
              </a:spcAft>
              <a:buNone/>
            </a:pP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placerat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justo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quis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vestibulum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pellentesque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Ut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sodales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ornare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risus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sit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amet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tincidunt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leo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ultrices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iaculis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Fusce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eros mi,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mollis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sed magna vitae,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dignissim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accumsan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odio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In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massa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urna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posuere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nibh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eu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posuere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feugiat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risus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Sed cursus, eros a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scelerisque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accumsan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nulla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metus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rutrum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erat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at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laoreet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augue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augue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metus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Quisque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justo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libero,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interdum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sed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suscipit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et,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iaculis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in dui.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Quisque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semper porta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tincidunt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5B0EC4B8-9F8E-1435-081C-4AB78AA922AC}"/>
              </a:ext>
            </a:extLst>
          </p:cNvPr>
          <p:cNvSpPr txBox="1"/>
          <p:nvPr/>
        </p:nvSpPr>
        <p:spPr>
          <a:xfrm>
            <a:off x="14253877" y="27083590"/>
            <a:ext cx="12824210" cy="238783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Aft>
                <a:spcPts val="1125"/>
              </a:spcAft>
              <a:buNone/>
            </a:pP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Lorem ipsum dolor sit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amet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consectetur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adipiscing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elit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Quisque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non diam id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urna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elementum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dapibus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Cras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lectus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lorem, pulvinar non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congue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in, pharetra vitae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justo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Morbi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eget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maximus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odio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Nunc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malesuada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pretium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eros, sit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amet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venenatis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nulla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feugiat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vel.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Praesent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in nisi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placerat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fringilla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dui nec, auctor eros.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Etiam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ligula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nisl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cursus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eu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sapien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et,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finibus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commodo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ipsum.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Suspendisse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eget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sollicitudin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lacus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Interdum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et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malesuada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fames ac ante ipsum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primis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in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faucibus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Nunc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elementum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congue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purus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eu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auctor. Integer dolor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lectus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mollis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sed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odio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eget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placerat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pretium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purus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Maecenas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consequat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tincidunt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neque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eleifend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tempus. Nunc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iaculis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est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at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urna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lacinia, sit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amet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lobortis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lacus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condimentum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Sed diam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tortor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feugiat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quis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blandit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sit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amet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tempor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at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orci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algn="just">
              <a:spcAft>
                <a:spcPts val="1125"/>
              </a:spcAft>
              <a:buNone/>
            </a:pP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Class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aptent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taciti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sociosqu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ad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litora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torquent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per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conubia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nostra, per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inceptos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himenaeos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Integer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pellentesque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felis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metus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eget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finibus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mauris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sodales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quis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Mauris semper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arcu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justo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tempor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aliquam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Pellentesque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semper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ultrices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mi nec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venenatis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Donec dictum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aliquam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justo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eu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aliquam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libero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ornare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vel. Nunc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quis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eleifend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nisi. Maecenas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arcu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libero,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sollicitudin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id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tempor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ac,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euismod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at sem. Maecenas cursus vitae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odio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in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sodales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Proin vitae lacinia ex, sed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luctus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enim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669DBD55-F782-20EB-0192-976EC2B5D9FF}"/>
              </a:ext>
            </a:extLst>
          </p:cNvPr>
          <p:cNvSpPr txBox="1"/>
          <p:nvPr/>
        </p:nvSpPr>
        <p:spPr>
          <a:xfrm>
            <a:off x="14220972" y="15047545"/>
            <a:ext cx="12857115" cy="238783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Aft>
                <a:spcPts val="1125"/>
              </a:spcAft>
              <a:buNone/>
            </a:pP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Lorem ipsum dolor sit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amet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consectetur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adipiscing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elit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Quisque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non diam id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urna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elementum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dapibus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Cras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lectus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lorem, pulvinar non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congue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in, pharetra vitae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justo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Morbi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eget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maximus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odio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Nunc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malesuada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pretium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eros, sit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amet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venenatis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nulla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feugiat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vel.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Praesent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in nisi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placerat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fringilla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dui nec, auctor eros.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Etiam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ligula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nisl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cursus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eu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sapien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et,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finibus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commodo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ipsum.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Suspendisse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eget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sollicitudin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lacus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Interdum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et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malesuada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fames ac ante ipsum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primis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in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faucibus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Nunc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elementum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congue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purus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eu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auctor. Integer dolor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lectus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mollis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sed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odio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eget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placerat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pretium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purus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Maecenas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consequat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tincidunt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neque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eleifend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tempus. Nunc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iaculis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est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at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urna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lacinia, sit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amet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lobortis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lacus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condimentum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Sed diam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tortor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feugiat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quis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blandit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sit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amet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tempor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at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orci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algn="just">
              <a:spcAft>
                <a:spcPts val="1125"/>
              </a:spcAft>
              <a:buNone/>
            </a:pP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Class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aptent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taciti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sociosqu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ad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litora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torquent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per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conubia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nostra, per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inceptos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himenaeos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Integer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pellentesque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felis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metus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eget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finibus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mauris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sodales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quis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Mauris semper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arcu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justo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tempor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aliquam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Pellentesque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semper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ultrices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mi nec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venenatis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Donec dictum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aliquam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justo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eu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aliquam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libero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ornare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vel. Nunc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quis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eleifend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nisi. Maecenas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arcu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libero,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sollicitudin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id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tempor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ac,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euismod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at sem. Maecenas cursus vitae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odio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in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sodales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Proin vitae lacinia ex, sed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luctus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enim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8B5206BB-0D24-569E-DFE3-6E377AA3D457}"/>
              </a:ext>
            </a:extLst>
          </p:cNvPr>
          <p:cNvSpPr txBox="1"/>
          <p:nvPr/>
        </p:nvSpPr>
        <p:spPr>
          <a:xfrm>
            <a:off x="14253877" y="10811458"/>
            <a:ext cx="12824210" cy="238783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Aft>
                <a:spcPts val="1125"/>
              </a:spcAft>
              <a:buNone/>
            </a:pP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Lorem ipsum dolor sit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amet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consectetur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adipiscing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elit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Quisque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non diam id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urna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elementum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dapibus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Cras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lectus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lorem, pulvinar non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congue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in, pharetra vitae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justo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Morbi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eget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maximus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odio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Nunc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malesuada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pretium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eros, sit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amet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venenatis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nulla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feugiat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vel.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Praesent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in nisi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placerat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fringilla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dui nec, auctor eros.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Etiam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ligula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nisl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cursus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eu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sapien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et,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finibus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commodo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ipsum.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Suspendisse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eget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sollicitudin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lacus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Interdum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et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malesuada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fames ac ante ipsum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primis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in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faucibus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Nunc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elementum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congue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purus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eu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auctor. Integer dolor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lectus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mollis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sed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odio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eget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placerat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pretium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purus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Maecenas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consequat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tincidunt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neque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eleifend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tempus. Nunc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iaculis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est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at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urna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lacinia, sit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amet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lobortis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lacus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condimentum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Sed diam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tortor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feugiat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quis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blandit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sit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amet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tempor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at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orci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algn="just">
              <a:spcAft>
                <a:spcPts val="1125"/>
              </a:spcAft>
              <a:buNone/>
            </a:pP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Class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aptent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taciti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sociosqu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ad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litora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torquent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per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conubia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nostra, per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inceptos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himenaeos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Integer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pellentesque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felis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metus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eget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finibus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mauris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sodales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quis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Mauris semper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arcu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justo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tempor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aliquam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Pellentesque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semper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ultrices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mi nec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venenatis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Donec dictum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aliquam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justo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eu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aliquam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libero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ornare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vel. Nunc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quis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eleifend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nisi. Maecenas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arcu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libero,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sollicitudin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id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tempor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ac,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euismod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at sem. Maecenas cursus vitae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odio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in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sodales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Proin vitae lacinia ex, sed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luctus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enim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</p:txBody>
      </p:sp>
      <p:graphicFrame>
        <p:nvGraphicFramePr>
          <p:cNvPr id="63" name="Table 62">
            <a:extLst>
              <a:ext uri="{FF2B5EF4-FFF2-40B4-BE49-F238E27FC236}">
                <a16:creationId xmlns:a16="http://schemas.microsoft.com/office/drawing/2014/main" id="{29D1CFE2-D743-671C-4AF3-A058E46F527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33962044"/>
              </p:ext>
            </p:extLst>
          </p:nvPr>
        </p:nvGraphicFramePr>
        <p:xfrm>
          <a:off x="1353365" y="9458807"/>
          <a:ext cx="11824750" cy="5229904"/>
        </p:xfrm>
        <a:graphic>
          <a:graphicData uri="http://schemas.openxmlformats.org/drawingml/2006/table">
            <a:tbl>
              <a:tblPr firstRow="1" bandRow="1">
                <a:tableStyleId>{46F890A9-2807-4EBB-B81D-B2AA78EC7F39}</a:tableStyleId>
              </a:tblPr>
              <a:tblGrid>
                <a:gridCol w="2899658">
                  <a:extLst>
                    <a:ext uri="{9D8B030D-6E8A-4147-A177-3AD203B41FA5}">
                      <a16:colId xmlns:a16="http://schemas.microsoft.com/office/drawing/2014/main" val="676671448"/>
                    </a:ext>
                  </a:extLst>
                </a:gridCol>
                <a:gridCol w="8925092">
                  <a:extLst>
                    <a:ext uri="{9D8B030D-6E8A-4147-A177-3AD203B41FA5}">
                      <a16:colId xmlns:a16="http://schemas.microsoft.com/office/drawing/2014/main" val="1267472654"/>
                    </a:ext>
                  </a:extLst>
                </a:gridCol>
              </a:tblGrid>
              <a:tr h="653738">
                <a:tc>
                  <a:txBody>
                    <a:bodyPr/>
                    <a:lstStyle/>
                    <a:p>
                      <a:pPr algn="r"/>
                      <a:r>
                        <a:rPr lang="en-US" sz="1800" b="1" dirty="0">
                          <a:solidFill>
                            <a:schemeClr val="tx1"/>
                          </a:solidFill>
                        </a:rPr>
                        <a:t>Course Name: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00569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rgbClr val="00569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EBEFF7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R w="28575" cap="flat" cmpd="sng" algn="ctr">
                      <a:solidFill>
                        <a:srgbClr val="00569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569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EBEF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47513868"/>
                  </a:ext>
                </a:extLst>
              </a:tr>
              <a:tr h="653738">
                <a:tc>
                  <a:txBody>
                    <a:bodyPr/>
                    <a:lstStyle/>
                    <a:p>
                      <a:pPr algn="r"/>
                      <a:r>
                        <a:rPr lang="en-US" sz="1800" b="1" dirty="0">
                          <a:solidFill>
                            <a:schemeClr val="tx1"/>
                          </a:solidFill>
                        </a:rPr>
                        <a:t>Course Number: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00569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en-US" sz="18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R w="28575" cap="flat" cmpd="sng" algn="ctr">
                      <a:solidFill>
                        <a:srgbClr val="00569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97264617"/>
                  </a:ext>
                </a:extLst>
              </a:tr>
              <a:tr h="653738">
                <a:tc>
                  <a:txBody>
                    <a:bodyPr/>
                    <a:lstStyle/>
                    <a:p>
                      <a:pPr algn="r"/>
                      <a:r>
                        <a:rPr lang="en-US" sz="1800" b="1" dirty="0">
                          <a:solidFill>
                            <a:schemeClr val="tx1"/>
                          </a:solidFill>
                        </a:rPr>
                        <a:t>Department: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00569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en-US" sz="18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R w="28575" cap="flat" cmpd="sng" algn="ctr">
                      <a:solidFill>
                        <a:srgbClr val="00569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BEF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38324315"/>
                  </a:ext>
                </a:extLst>
              </a:tr>
              <a:tr h="653738">
                <a:tc>
                  <a:txBody>
                    <a:bodyPr/>
                    <a:lstStyle/>
                    <a:p>
                      <a:pPr algn="r"/>
                      <a:r>
                        <a:rPr lang="en-US" sz="1800" b="1" dirty="0">
                          <a:solidFill>
                            <a:schemeClr val="tx1"/>
                          </a:solidFill>
                        </a:rPr>
                        <a:t>Anticipated Enrollment: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00569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en-US" sz="18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R w="28575" cap="flat" cmpd="sng" algn="ctr">
                      <a:solidFill>
                        <a:srgbClr val="00569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3301363"/>
                  </a:ext>
                </a:extLst>
              </a:tr>
              <a:tr h="653738">
                <a:tc>
                  <a:txBody>
                    <a:bodyPr/>
                    <a:lstStyle/>
                    <a:p>
                      <a:pPr algn="r"/>
                      <a:r>
                        <a:rPr lang="en-US" sz="1800" b="1" dirty="0">
                          <a:solidFill>
                            <a:schemeClr val="tx1"/>
                          </a:solidFill>
                        </a:rPr>
                        <a:t>Prerequisites: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00569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en-US" sz="18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R w="28575" cap="flat" cmpd="sng" algn="ctr">
                      <a:solidFill>
                        <a:srgbClr val="00569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3153091182"/>
                  </a:ext>
                </a:extLst>
              </a:tr>
              <a:tr h="653738">
                <a:tc>
                  <a:txBody>
                    <a:bodyPr/>
                    <a:lstStyle/>
                    <a:p>
                      <a:pPr algn="r"/>
                      <a:r>
                        <a:rPr lang="en-US" sz="1800" b="1" dirty="0">
                          <a:solidFill>
                            <a:schemeClr val="tx1"/>
                          </a:solidFill>
                        </a:rPr>
                        <a:t>Key Content: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00569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en-US" sz="18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R w="28575" cap="flat" cmpd="sng" algn="ctr">
                      <a:solidFill>
                        <a:srgbClr val="00569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2720263563"/>
                  </a:ext>
                </a:extLst>
              </a:tr>
              <a:tr h="653738"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800" b="1" dirty="0">
                          <a:solidFill>
                            <a:schemeClr val="tx1"/>
                          </a:solidFill>
                        </a:rPr>
                        <a:t>Description: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00569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en-US" sz="18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R w="28575" cap="flat" cmpd="sng" algn="ctr">
                      <a:solidFill>
                        <a:srgbClr val="00569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561602999"/>
                  </a:ext>
                </a:extLst>
              </a:tr>
              <a:tr h="653738">
                <a:tc>
                  <a:txBody>
                    <a:bodyPr/>
                    <a:lstStyle/>
                    <a:p>
                      <a:pPr algn="r"/>
                      <a:r>
                        <a:rPr lang="en-US" sz="1800" b="1" dirty="0">
                          <a:solidFill>
                            <a:schemeClr val="tx1"/>
                          </a:solidFill>
                        </a:rPr>
                        <a:t>Project Repo: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00569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28575" cap="flat" cmpd="sng" algn="ctr">
                      <a:solidFill>
                        <a:srgbClr val="00569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R w="28575" cap="flat" cmpd="sng" algn="ctr">
                      <a:solidFill>
                        <a:srgbClr val="00569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28575" cap="flat" cmpd="sng" algn="ctr">
                      <a:solidFill>
                        <a:srgbClr val="00569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15131255"/>
                  </a:ext>
                </a:extLst>
              </a:tr>
            </a:tbl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id="{46DE835F-401C-1BEF-509B-821E28E83D80}"/>
              </a:ext>
            </a:extLst>
          </p:cNvPr>
          <p:cNvSpPr txBox="1"/>
          <p:nvPr/>
        </p:nvSpPr>
        <p:spPr>
          <a:xfrm>
            <a:off x="353910" y="2686884"/>
            <a:ext cx="12824210" cy="646331"/>
          </a:xfrm>
          <a:prstGeom prst="rect">
            <a:avLst/>
          </a:prstGeom>
          <a:solidFill>
            <a:srgbClr val="005698"/>
          </a:solidFill>
        </p:spPr>
        <p:txBody>
          <a:bodyPr wrap="square" lIns="457200" anchor="ctr">
            <a:spAutoFit/>
          </a:bodyPr>
          <a:lstStyle/>
          <a:p>
            <a:pPr>
              <a:defRPr sz="3600" b="1">
                <a:solidFill>
                  <a:srgbClr val="004C99"/>
                </a:solidFill>
              </a:defRPr>
            </a:pPr>
            <a:r>
              <a:rPr lang="en-US" dirty="0">
                <a:solidFill>
                  <a:srgbClr val="F7E8C9"/>
                </a:solidFill>
              </a:rPr>
              <a:t>Introduction</a:t>
            </a:r>
            <a:endParaRPr dirty="0">
              <a:solidFill>
                <a:srgbClr val="F7E8C9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CF02180-CCC5-4624-E890-866C9F011E8F}"/>
              </a:ext>
            </a:extLst>
          </p:cNvPr>
          <p:cNvSpPr txBox="1"/>
          <p:nvPr/>
        </p:nvSpPr>
        <p:spPr>
          <a:xfrm>
            <a:off x="1353365" y="15028144"/>
            <a:ext cx="11824752" cy="646331"/>
          </a:xfrm>
          <a:prstGeom prst="rect">
            <a:avLst/>
          </a:prstGeom>
          <a:solidFill>
            <a:schemeClr val="bg1"/>
          </a:solidFill>
          <a:ln w="12700">
            <a:solidFill>
              <a:srgbClr val="005698"/>
            </a:solidFill>
          </a:ln>
        </p:spPr>
        <p:txBody>
          <a:bodyPr wrap="square" lIns="457200" anchor="ctr">
            <a:spAutoFit/>
          </a:bodyPr>
          <a:lstStyle/>
          <a:p>
            <a:pPr>
              <a:defRPr sz="3600" b="1">
                <a:solidFill>
                  <a:srgbClr val="004C99"/>
                </a:solidFill>
              </a:defRPr>
            </a:pPr>
            <a:r>
              <a:rPr lang="en-US" dirty="0">
                <a:solidFill>
                  <a:srgbClr val="005698"/>
                </a:solidFill>
              </a:rPr>
              <a:t>Goals</a:t>
            </a:r>
            <a:endParaRPr dirty="0">
              <a:solidFill>
                <a:srgbClr val="005698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8C9E229-FD3F-6767-6729-C599BA6DDBC2}"/>
              </a:ext>
            </a:extLst>
          </p:cNvPr>
          <p:cNvSpPr txBox="1"/>
          <p:nvPr/>
        </p:nvSpPr>
        <p:spPr>
          <a:xfrm>
            <a:off x="353909" y="24341062"/>
            <a:ext cx="12824209" cy="646331"/>
          </a:xfrm>
          <a:prstGeom prst="rect">
            <a:avLst/>
          </a:prstGeom>
          <a:solidFill>
            <a:srgbClr val="005698"/>
          </a:solidFill>
        </p:spPr>
        <p:txBody>
          <a:bodyPr wrap="square" lIns="457200" anchor="ctr">
            <a:spAutoFit/>
          </a:bodyPr>
          <a:lstStyle/>
          <a:p>
            <a:pPr>
              <a:defRPr sz="3600" b="1">
                <a:solidFill>
                  <a:srgbClr val="004C99"/>
                </a:solidFill>
              </a:defRPr>
            </a:pPr>
            <a:r>
              <a:rPr dirty="0">
                <a:solidFill>
                  <a:srgbClr val="F7E8C9"/>
                </a:solidFill>
              </a:rPr>
              <a:t>Initial Course Syllabus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73B2A26-BF54-31A4-FFE8-A81BE3F59062}"/>
              </a:ext>
            </a:extLst>
          </p:cNvPr>
          <p:cNvSpPr txBox="1"/>
          <p:nvPr/>
        </p:nvSpPr>
        <p:spPr>
          <a:xfrm>
            <a:off x="14253881" y="2686884"/>
            <a:ext cx="12824210" cy="646331"/>
          </a:xfrm>
          <a:prstGeom prst="rect">
            <a:avLst/>
          </a:prstGeom>
          <a:solidFill>
            <a:srgbClr val="005698"/>
          </a:solidFill>
        </p:spPr>
        <p:txBody>
          <a:bodyPr wrap="square" lIns="457200" anchor="ctr">
            <a:spAutoFit/>
          </a:bodyPr>
          <a:lstStyle/>
          <a:p>
            <a:pPr>
              <a:defRPr sz="3600" b="1">
                <a:solidFill>
                  <a:srgbClr val="004C99"/>
                </a:solidFill>
              </a:defRPr>
            </a:pPr>
            <a:r>
              <a:rPr dirty="0">
                <a:solidFill>
                  <a:srgbClr val="F7E8C9"/>
                </a:solidFill>
              </a:rPr>
              <a:t>Modified Course Syllabus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400DF90-D092-07B4-7F47-A928C4761502}"/>
              </a:ext>
            </a:extLst>
          </p:cNvPr>
          <p:cNvSpPr txBox="1"/>
          <p:nvPr/>
        </p:nvSpPr>
        <p:spPr>
          <a:xfrm>
            <a:off x="14253880" y="13701905"/>
            <a:ext cx="12824210" cy="646331"/>
          </a:xfrm>
          <a:prstGeom prst="rect">
            <a:avLst/>
          </a:prstGeom>
          <a:solidFill>
            <a:srgbClr val="005698"/>
          </a:solidFill>
        </p:spPr>
        <p:txBody>
          <a:bodyPr wrap="square" lIns="457200" anchor="ctr">
            <a:spAutoFit/>
          </a:bodyPr>
          <a:lstStyle/>
          <a:p>
            <a:pPr>
              <a:defRPr sz="3600" b="1">
                <a:solidFill>
                  <a:srgbClr val="004C99"/>
                </a:solidFill>
              </a:defRPr>
            </a:pPr>
            <a:r>
              <a:rPr dirty="0">
                <a:solidFill>
                  <a:srgbClr val="F7E8C9"/>
                </a:solidFill>
              </a:rPr>
              <a:t>Science Gateways Resources Used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37EDB92-A781-2D59-6EA6-8B86CE388CA4}"/>
              </a:ext>
            </a:extLst>
          </p:cNvPr>
          <p:cNvSpPr txBox="1"/>
          <p:nvPr/>
        </p:nvSpPr>
        <p:spPr>
          <a:xfrm>
            <a:off x="14253880" y="18235354"/>
            <a:ext cx="12824210" cy="646331"/>
          </a:xfrm>
          <a:prstGeom prst="rect">
            <a:avLst/>
          </a:prstGeom>
          <a:solidFill>
            <a:srgbClr val="005698"/>
          </a:solidFill>
        </p:spPr>
        <p:txBody>
          <a:bodyPr wrap="square" lIns="457200" anchor="ctr">
            <a:spAutoFit/>
          </a:bodyPr>
          <a:lstStyle/>
          <a:p>
            <a:pPr>
              <a:defRPr sz="3600" b="1">
                <a:solidFill>
                  <a:srgbClr val="004C99"/>
                </a:solidFill>
              </a:defRPr>
            </a:pPr>
            <a:r>
              <a:rPr lang="en-US" dirty="0">
                <a:solidFill>
                  <a:srgbClr val="F7E8C9"/>
                </a:solidFill>
              </a:rPr>
              <a:t>Expansions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4A98AF5-D675-1159-629F-49DB643D5D20}"/>
              </a:ext>
            </a:extLst>
          </p:cNvPr>
          <p:cNvSpPr txBox="1"/>
          <p:nvPr/>
        </p:nvSpPr>
        <p:spPr>
          <a:xfrm>
            <a:off x="14253880" y="26009590"/>
            <a:ext cx="12824210" cy="646331"/>
          </a:xfrm>
          <a:prstGeom prst="rect">
            <a:avLst/>
          </a:prstGeom>
          <a:solidFill>
            <a:srgbClr val="005698"/>
          </a:solidFill>
        </p:spPr>
        <p:txBody>
          <a:bodyPr wrap="square" lIns="457200" anchor="ctr">
            <a:spAutoFit/>
          </a:bodyPr>
          <a:lstStyle/>
          <a:p>
            <a:pPr>
              <a:defRPr sz="3600" b="1">
                <a:solidFill>
                  <a:srgbClr val="004C99"/>
                </a:solidFill>
              </a:defRPr>
            </a:pPr>
            <a:r>
              <a:rPr dirty="0">
                <a:solidFill>
                  <a:srgbClr val="F7E8C9"/>
                </a:solidFill>
              </a:rPr>
              <a:t>References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62CB30D4-0C98-C729-815A-7BB59038A8E6}"/>
              </a:ext>
            </a:extLst>
          </p:cNvPr>
          <p:cNvSpPr txBox="1"/>
          <p:nvPr/>
        </p:nvSpPr>
        <p:spPr>
          <a:xfrm>
            <a:off x="1353365" y="8411907"/>
            <a:ext cx="11824751" cy="646331"/>
          </a:xfrm>
          <a:prstGeom prst="rect">
            <a:avLst/>
          </a:prstGeom>
          <a:solidFill>
            <a:schemeClr val="bg1"/>
          </a:solidFill>
          <a:ln w="12700">
            <a:solidFill>
              <a:srgbClr val="005698"/>
            </a:solidFill>
          </a:ln>
        </p:spPr>
        <p:txBody>
          <a:bodyPr wrap="square" lIns="457200" anchor="ctr">
            <a:spAutoFit/>
          </a:bodyPr>
          <a:lstStyle/>
          <a:p>
            <a:pPr>
              <a:defRPr sz="3600" b="1">
                <a:solidFill>
                  <a:srgbClr val="004C99"/>
                </a:solidFill>
              </a:defRPr>
            </a:pPr>
            <a:r>
              <a:rPr lang="en-US" dirty="0">
                <a:solidFill>
                  <a:srgbClr val="005698"/>
                </a:solidFill>
              </a:rPr>
              <a:t>Target Course Description</a:t>
            </a:r>
            <a:endParaRPr dirty="0">
              <a:solidFill>
                <a:srgbClr val="005698"/>
              </a:solidFill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CD237055-AF1D-EF68-68C1-EF687CED0E6B}"/>
              </a:ext>
            </a:extLst>
          </p:cNvPr>
          <p:cNvSpPr txBox="1"/>
          <p:nvPr/>
        </p:nvSpPr>
        <p:spPr>
          <a:xfrm>
            <a:off x="14253880" y="30278083"/>
            <a:ext cx="12824210" cy="646331"/>
          </a:xfrm>
          <a:prstGeom prst="rect">
            <a:avLst/>
          </a:prstGeom>
          <a:solidFill>
            <a:srgbClr val="005698"/>
          </a:solidFill>
        </p:spPr>
        <p:txBody>
          <a:bodyPr wrap="square" lIns="457200" anchor="ctr">
            <a:spAutoFit/>
          </a:bodyPr>
          <a:lstStyle/>
          <a:p>
            <a:pPr>
              <a:defRPr sz="3600" b="1">
                <a:solidFill>
                  <a:srgbClr val="004C99"/>
                </a:solidFill>
              </a:defRPr>
            </a:pPr>
            <a:r>
              <a:rPr lang="en-US" dirty="0">
                <a:solidFill>
                  <a:srgbClr val="F7E8C9"/>
                </a:solidFill>
              </a:rPr>
              <a:t>Authors</a:t>
            </a:r>
            <a:endParaRPr dirty="0">
              <a:solidFill>
                <a:srgbClr val="F7E8C9"/>
              </a:solidFill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7ADD012C-EB20-4DD0-F520-49AB7DC351CB}"/>
              </a:ext>
            </a:extLst>
          </p:cNvPr>
          <p:cNvSpPr txBox="1"/>
          <p:nvPr/>
        </p:nvSpPr>
        <p:spPr>
          <a:xfrm>
            <a:off x="14253880" y="9657060"/>
            <a:ext cx="12824210" cy="646331"/>
          </a:xfrm>
          <a:prstGeom prst="rect">
            <a:avLst/>
          </a:prstGeom>
          <a:solidFill>
            <a:srgbClr val="005698"/>
          </a:solidFill>
        </p:spPr>
        <p:txBody>
          <a:bodyPr wrap="square" lIns="457200" anchor="ctr">
            <a:spAutoFit/>
          </a:bodyPr>
          <a:lstStyle/>
          <a:p>
            <a:pPr>
              <a:defRPr sz="3600" b="1">
                <a:solidFill>
                  <a:srgbClr val="004C99"/>
                </a:solidFill>
              </a:defRPr>
            </a:pPr>
            <a:r>
              <a:rPr lang="en-US" dirty="0">
                <a:solidFill>
                  <a:srgbClr val="F7E8C9"/>
                </a:solidFill>
              </a:rPr>
              <a:t>Mentor Suggestions</a:t>
            </a:r>
            <a:endParaRPr dirty="0">
              <a:solidFill>
                <a:srgbClr val="F7E8C9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ultyHack25_Poster_Template" id="{88B96D14-41E2-E94D-8FCA-92532D59F986}" vid="{3CE10445-F4DD-CD41-832A-45EE8C66EBE9}"/>
    </a:ext>
  </a:extLst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32</TotalTime>
  <Words>3465</Words>
  <Application>Microsoft Macintosh PowerPoint</Application>
  <PresentationFormat>Custom</PresentationFormat>
  <Paragraphs>67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Calibri</vt:lpstr>
      <vt:lpstr>Open Sans</vt:lpstr>
      <vt:lpstr>Avenir</vt:lpstr>
      <vt:lpstr>Arial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Jeff Wood</dc:creator>
  <cp:lastModifiedBy>Jeaime Powell</cp:lastModifiedBy>
  <cp:revision>6</cp:revision>
  <dcterms:created xsi:type="dcterms:W3CDTF">2022-08-16T17:08:39Z</dcterms:created>
  <dcterms:modified xsi:type="dcterms:W3CDTF">2025-09-26T23:43:18Z</dcterms:modified>
</cp:coreProperties>
</file>