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Lst>
  <p:sldSz cy="21945600" cx="32918400"/>
  <p:notesSz cx="6858000" cy="9144000"/>
  <p:embeddedFontLst>
    <p:embeddedFont>
      <p:font typeface="Open Sans"/>
      <p:regular r:id="rId6"/>
      <p:bold r:id="rId7"/>
      <p:italic r:id="rId8"/>
      <p:boldItalic r:id="rId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10" roundtripDataSignature="AMtx7miW9WLTHfW9UPTperVHgqLDGb0pO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10" Type="http://customschemas.google.com/relationships/presentationmetadata" Target="metadata"/><Relationship Id="rId9" Type="http://schemas.openxmlformats.org/officeDocument/2006/relationships/font" Target="fonts/OpenSans-boldItalic.fntdata"/><Relationship Id="rId5" Type="http://schemas.openxmlformats.org/officeDocument/2006/relationships/slide" Target="slides/slide1.xml"/><Relationship Id="rId6" Type="http://schemas.openxmlformats.org/officeDocument/2006/relationships/font" Target="fonts/OpenSans-regular.fntdata"/><Relationship Id="rId7" Type="http://schemas.openxmlformats.org/officeDocument/2006/relationships/font" Target="fonts/OpenSans-bold.fntdata"/><Relationship Id="rId8" Type="http://schemas.openxmlformats.org/officeDocument/2006/relationships/font" Target="fonts/OpenSans-italic.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1" name="Shape 11"/>
        <p:cNvGrpSpPr/>
        <p:nvPr/>
      </p:nvGrpSpPr>
      <p:grpSpPr>
        <a:xfrm>
          <a:off x="0" y="0"/>
          <a:ext cx="0" cy="0"/>
          <a:chOff x="0" y="0"/>
          <a:chExt cx="0" cy="0"/>
        </a:xfrm>
      </p:grpSpPr>
      <p:sp>
        <p:nvSpPr>
          <p:cNvPr id="12" name="Google Shape;12;p3"/>
          <p:cNvSpPr txBox="1"/>
          <p:nvPr>
            <p:ph type="ctrTitle"/>
          </p:nvPr>
        </p:nvSpPr>
        <p:spPr>
          <a:xfrm>
            <a:off x="2468880" y="3591562"/>
            <a:ext cx="27980640" cy="764032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19200"/>
              <a:buFont typeface="Calibri"/>
              <a:buNone/>
              <a:defRPr sz="19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 name="Google Shape;13;p3"/>
          <p:cNvSpPr txBox="1"/>
          <p:nvPr>
            <p:ph idx="1" type="subTitle"/>
          </p:nvPr>
        </p:nvSpPr>
        <p:spPr>
          <a:xfrm>
            <a:off x="4114800" y="11526522"/>
            <a:ext cx="24688800" cy="5298438"/>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3200"/>
              </a:spcBef>
              <a:spcAft>
                <a:spcPts val="0"/>
              </a:spcAft>
              <a:buClr>
                <a:schemeClr val="dk1"/>
              </a:buClr>
              <a:buSzPts val="7680"/>
              <a:buNone/>
              <a:defRPr sz="7680"/>
            </a:lvl1pPr>
            <a:lvl2pPr lvl="1" algn="ctr">
              <a:lnSpc>
                <a:spcPct val="90000"/>
              </a:lnSpc>
              <a:spcBef>
                <a:spcPts val="1600"/>
              </a:spcBef>
              <a:spcAft>
                <a:spcPts val="0"/>
              </a:spcAft>
              <a:buClr>
                <a:schemeClr val="dk1"/>
              </a:buClr>
              <a:buSzPts val="6400"/>
              <a:buNone/>
              <a:defRPr sz="6400"/>
            </a:lvl2pPr>
            <a:lvl3pPr lvl="2" algn="ctr">
              <a:lnSpc>
                <a:spcPct val="90000"/>
              </a:lnSpc>
              <a:spcBef>
                <a:spcPts val="1600"/>
              </a:spcBef>
              <a:spcAft>
                <a:spcPts val="0"/>
              </a:spcAft>
              <a:buClr>
                <a:schemeClr val="dk1"/>
              </a:buClr>
              <a:buSzPts val="5760"/>
              <a:buNone/>
              <a:defRPr sz="5760"/>
            </a:lvl3pPr>
            <a:lvl4pPr lvl="3" algn="ctr">
              <a:lnSpc>
                <a:spcPct val="90000"/>
              </a:lnSpc>
              <a:spcBef>
                <a:spcPts val="1600"/>
              </a:spcBef>
              <a:spcAft>
                <a:spcPts val="0"/>
              </a:spcAft>
              <a:buClr>
                <a:schemeClr val="dk1"/>
              </a:buClr>
              <a:buSzPts val="5120"/>
              <a:buNone/>
              <a:defRPr sz="5120"/>
            </a:lvl4pPr>
            <a:lvl5pPr lvl="4" algn="ctr">
              <a:lnSpc>
                <a:spcPct val="90000"/>
              </a:lnSpc>
              <a:spcBef>
                <a:spcPts val="1600"/>
              </a:spcBef>
              <a:spcAft>
                <a:spcPts val="0"/>
              </a:spcAft>
              <a:buClr>
                <a:schemeClr val="dk1"/>
              </a:buClr>
              <a:buSzPts val="5120"/>
              <a:buNone/>
              <a:defRPr sz="5120"/>
            </a:lvl5pPr>
            <a:lvl6pPr lvl="5" algn="ctr">
              <a:lnSpc>
                <a:spcPct val="90000"/>
              </a:lnSpc>
              <a:spcBef>
                <a:spcPts val="1600"/>
              </a:spcBef>
              <a:spcAft>
                <a:spcPts val="0"/>
              </a:spcAft>
              <a:buClr>
                <a:schemeClr val="dk1"/>
              </a:buClr>
              <a:buSzPts val="5120"/>
              <a:buNone/>
              <a:defRPr sz="5120"/>
            </a:lvl6pPr>
            <a:lvl7pPr lvl="6" algn="ctr">
              <a:lnSpc>
                <a:spcPct val="90000"/>
              </a:lnSpc>
              <a:spcBef>
                <a:spcPts val="1600"/>
              </a:spcBef>
              <a:spcAft>
                <a:spcPts val="0"/>
              </a:spcAft>
              <a:buClr>
                <a:schemeClr val="dk1"/>
              </a:buClr>
              <a:buSzPts val="5120"/>
              <a:buNone/>
              <a:defRPr sz="5120"/>
            </a:lvl7pPr>
            <a:lvl8pPr lvl="7" algn="ctr">
              <a:lnSpc>
                <a:spcPct val="90000"/>
              </a:lnSpc>
              <a:spcBef>
                <a:spcPts val="1600"/>
              </a:spcBef>
              <a:spcAft>
                <a:spcPts val="0"/>
              </a:spcAft>
              <a:buClr>
                <a:schemeClr val="dk1"/>
              </a:buClr>
              <a:buSzPts val="5120"/>
              <a:buNone/>
              <a:defRPr sz="5120"/>
            </a:lvl8pPr>
            <a:lvl9pPr lvl="8" algn="ctr">
              <a:lnSpc>
                <a:spcPct val="90000"/>
              </a:lnSpc>
              <a:spcBef>
                <a:spcPts val="1600"/>
              </a:spcBef>
              <a:spcAft>
                <a:spcPts val="0"/>
              </a:spcAft>
              <a:buClr>
                <a:schemeClr val="dk1"/>
              </a:buClr>
              <a:buSzPts val="5120"/>
              <a:buNone/>
              <a:defRPr sz="5120"/>
            </a:lvl9pPr>
          </a:lstStyle>
          <a:p/>
        </p:txBody>
      </p:sp>
      <p:sp>
        <p:nvSpPr>
          <p:cNvPr id="14" name="Google Shape;14;p3"/>
          <p:cNvSpPr txBox="1"/>
          <p:nvPr>
            <p:ph idx="10" type="dt"/>
          </p:nvPr>
        </p:nvSpPr>
        <p:spPr>
          <a:xfrm>
            <a:off x="2263140" y="20340325"/>
            <a:ext cx="7406640" cy="11684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 name="Google Shape;15;p3"/>
          <p:cNvSpPr txBox="1"/>
          <p:nvPr>
            <p:ph idx="11" type="ftr"/>
          </p:nvPr>
        </p:nvSpPr>
        <p:spPr>
          <a:xfrm>
            <a:off x="10904220" y="20340325"/>
            <a:ext cx="11109960" cy="11684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 name="Google Shape;16;p3"/>
          <p:cNvSpPr txBox="1"/>
          <p:nvPr>
            <p:ph idx="12" type="sldNum"/>
          </p:nvPr>
        </p:nvSpPr>
        <p:spPr>
          <a:xfrm>
            <a:off x="23248620" y="20340325"/>
            <a:ext cx="7406640" cy="11684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7" name="Shape 17"/>
        <p:cNvGrpSpPr/>
        <p:nvPr/>
      </p:nvGrpSpPr>
      <p:grpSpPr>
        <a:xfrm>
          <a:off x="0" y="0"/>
          <a:ext cx="0" cy="0"/>
          <a:chOff x="0" y="0"/>
          <a:chExt cx="0" cy="0"/>
        </a:xfrm>
      </p:grpSpPr>
      <p:sp>
        <p:nvSpPr>
          <p:cNvPr id="18" name="Google Shape;18;p4"/>
          <p:cNvSpPr txBox="1"/>
          <p:nvPr>
            <p:ph type="title"/>
          </p:nvPr>
        </p:nvSpPr>
        <p:spPr>
          <a:xfrm>
            <a:off x="2263140" y="1168405"/>
            <a:ext cx="28392120" cy="424180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4"/>
          <p:cNvSpPr txBox="1"/>
          <p:nvPr>
            <p:ph idx="1" type="body"/>
          </p:nvPr>
        </p:nvSpPr>
        <p:spPr>
          <a:xfrm>
            <a:off x="2263140" y="5842000"/>
            <a:ext cx="28392120" cy="13924282"/>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3200"/>
              </a:spcBef>
              <a:spcAft>
                <a:spcPts val="0"/>
              </a:spcAft>
              <a:buClr>
                <a:schemeClr val="dk1"/>
              </a:buClr>
              <a:buSzPts val="1800"/>
              <a:buChar char="•"/>
              <a:defRPr/>
            </a:lvl1pPr>
            <a:lvl2pPr indent="-342900" lvl="1" marL="914400" algn="l">
              <a:lnSpc>
                <a:spcPct val="90000"/>
              </a:lnSpc>
              <a:spcBef>
                <a:spcPts val="1600"/>
              </a:spcBef>
              <a:spcAft>
                <a:spcPts val="0"/>
              </a:spcAft>
              <a:buClr>
                <a:schemeClr val="dk1"/>
              </a:buClr>
              <a:buSzPts val="1800"/>
              <a:buChar char="•"/>
              <a:defRPr/>
            </a:lvl2pPr>
            <a:lvl3pPr indent="-342900" lvl="2" marL="1371600" algn="l">
              <a:lnSpc>
                <a:spcPct val="90000"/>
              </a:lnSpc>
              <a:spcBef>
                <a:spcPts val="1600"/>
              </a:spcBef>
              <a:spcAft>
                <a:spcPts val="0"/>
              </a:spcAft>
              <a:buClr>
                <a:schemeClr val="dk1"/>
              </a:buClr>
              <a:buSzPts val="1800"/>
              <a:buChar char="•"/>
              <a:defRPr/>
            </a:lvl3pPr>
            <a:lvl4pPr indent="-342900" lvl="3" marL="1828800" algn="l">
              <a:lnSpc>
                <a:spcPct val="90000"/>
              </a:lnSpc>
              <a:spcBef>
                <a:spcPts val="1600"/>
              </a:spcBef>
              <a:spcAft>
                <a:spcPts val="0"/>
              </a:spcAft>
              <a:buClr>
                <a:schemeClr val="dk1"/>
              </a:buClr>
              <a:buSzPts val="1800"/>
              <a:buChar char="•"/>
              <a:defRPr/>
            </a:lvl4pPr>
            <a:lvl5pPr indent="-342900" lvl="4" marL="2286000" algn="l">
              <a:lnSpc>
                <a:spcPct val="90000"/>
              </a:lnSpc>
              <a:spcBef>
                <a:spcPts val="1600"/>
              </a:spcBef>
              <a:spcAft>
                <a:spcPts val="0"/>
              </a:spcAft>
              <a:buClr>
                <a:schemeClr val="dk1"/>
              </a:buClr>
              <a:buSzPts val="1800"/>
              <a:buChar char="•"/>
              <a:defRPr/>
            </a:lvl5pPr>
            <a:lvl6pPr indent="-342900" lvl="5" marL="2743200" algn="l">
              <a:lnSpc>
                <a:spcPct val="90000"/>
              </a:lnSpc>
              <a:spcBef>
                <a:spcPts val="1600"/>
              </a:spcBef>
              <a:spcAft>
                <a:spcPts val="0"/>
              </a:spcAft>
              <a:buClr>
                <a:schemeClr val="dk1"/>
              </a:buClr>
              <a:buSzPts val="1800"/>
              <a:buChar char="•"/>
              <a:defRPr/>
            </a:lvl6pPr>
            <a:lvl7pPr indent="-342900" lvl="6" marL="3200400" algn="l">
              <a:lnSpc>
                <a:spcPct val="90000"/>
              </a:lnSpc>
              <a:spcBef>
                <a:spcPts val="1600"/>
              </a:spcBef>
              <a:spcAft>
                <a:spcPts val="0"/>
              </a:spcAft>
              <a:buClr>
                <a:schemeClr val="dk1"/>
              </a:buClr>
              <a:buSzPts val="1800"/>
              <a:buChar char="•"/>
              <a:defRPr/>
            </a:lvl7pPr>
            <a:lvl8pPr indent="-342900" lvl="7" marL="3657600" algn="l">
              <a:lnSpc>
                <a:spcPct val="90000"/>
              </a:lnSpc>
              <a:spcBef>
                <a:spcPts val="1600"/>
              </a:spcBef>
              <a:spcAft>
                <a:spcPts val="0"/>
              </a:spcAft>
              <a:buClr>
                <a:schemeClr val="dk1"/>
              </a:buClr>
              <a:buSzPts val="1800"/>
              <a:buChar char="•"/>
              <a:defRPr/>
            </a:lvl8pPr>
            <a:lvl9pPr indent="-342900" lvl="8" marL="4114800" algn="l">
              <a:lnSpc>
                <a:spcPct val="90000"/>
              </a:lnSpc>
              <a:spcBef>
                <a:spcPts val="1600"/>
              </a:spcBef>
              <a:spcAft>
                <a:spcPts val="0"/>
              </a:spcAft>
              <a:buClr>
                <a:schemeClr val="dk1"/>
              </a:buClr>
              <a:buSzPts val="1800"/>
              <a:buChar char="•"/>
              <a:defRPr/>
            </a:lvl9pPr>
          </a:lstStyle>
          <a:p/>
        </p:txBody>
      </p:sp>
      <p:sp>
        <p:nvSpPr>
          <p:cNvPr id="20" name="Google Shape;20;p4"/>
          <p:cNvSpPr txBox="1"/>
          <p:nvPr>
            <p:ph idx="10" type="dt"/>
          </p:nvPr>
        </p:nvSpPr>
        <p:spPr>
          <a:xfrm>
            <a:off x="2263140" y="20340325"/>
            <a:ext cx="7406640" cy="11684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 name="Google Shape;21;p4"/>
          <p:cNvSpPr txBox="1"/>
          <p:nvPr>
            <p:ph idx="11" type="ftr"/>
          </p:nvPr>
        </p:nvSpPr>
        <p:spPr>
          <a:xfrm>
            <a:off x="10904220" y="20340325"/>
            <a:ext cx="11109960" cy="11684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 name="Google Shape;22;p4"/>
          <p:cNvSpPr txBox="1"/>
          <p:nvPr>
            <p:ph idx="12" type="sldNum"/>
          </p:nvPr>
        </p:nvSpPr>
        <p:spPr>
          <a:xfrm>
            <a:off x="23248620" y="20340325"/>
            <a:ext cx="7406640" cy="11684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3" name="Shape 23"/>
        <p:cNvGrpSpPr/>
        <p:nvPr/>
      </p:nvGrpSpPr>
      <p:grpSpPr>
        <a:xfrm>
          <a:off x="0" y="0"/>
          <a:ext cx="0" cy="0"/>
          <a:chOff x="0" y="0"/>
          <a:chExt cx="0" cy="0"/>
        </a:xfrm>
      </p:grpSpPr>
      <p:sp>
        <p:nvSpPr>
          <p:cNvPr id="24" name="Google Shape;24;p5"/>
          <p:cNvSpPr txBox="1"/>
          <p:nvPr>
            <p:ph type="title"/>
          </p:nvPr>
        </p:nvSpPr>
        <p:spPr>
          <a:xfrm>
            <a:off x="2245997" y="5471167"/>
            <a:ext cx="28392120" cy="9128758"/>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19200"/>
              <a:buFont typeface="Calibri"/>
              <a:buNone/>
              <a:defRPr sz="19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5"/>
          <p:cNvSpPr txBox="1"/>
          <p:nvPr>
            <p:ph idx="1" type="body"/>
          </p:nvPr>
        </p:nvSpPr>
        <p:spPr>
          <a:xfrm>
            <a:off x="2245997" y="14686287"/>
            <a:ext cx="28392120" cy="480059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3200"/>
              </a:spcBef>
              <a:spcAft>
                <a:spcPts val="0"/>
              </a:spcAft>
              <a:buClr>
                <a:schemeClr val="dk1"/>
              </a:buClr>
              <a:buSzPts val="7680"/>
              <a:buNone/>
              <a:defRPr sz="7680">
                <a:solidFill>
                  <a:schemeClr val="dk1"/>
                </a:solidFill>
              </a:defRPr>
            </a:lvl1pPr>
            <a:lvl2pPr indent="-228600" lvl="1" marL="914400" algn="l">
              <a:lnSpc>
                <a:spcPct val="90000"/>
              </a:lnSpc>
              <a:spcBef>
                <a:spcPts val="1600"/>
              </a:spcBef>
              <a:spcAft>
                <a:spcPts val="0"/>
              </a:spcAft>
              <a:buClr>
                <a:srgbClr val="888888"/>
              </a:buClr>
              <a:buSzPts val="6400"/>
              <a:buNone/>
              <a:defRPr sz="6400">
                <a:solidFill>
                  <a:srgbClr val="888888"/>
                </a:solidFill>
              </a:defRPr>
            </a:lvl2pPr>
            <a:lvl3pPr indent="-228600" lvl="2" marL="1371600" algn="l">
              <a:lnSpc>
                <a:spcPct val="90000"/>
              </a:lnSpc>
              <a:spcBef>
                <a:spcPts val="1600"/>
              </a:spcBef>
              <a:spcAft>
                <a:spcPts val="0"/>
              </a:spcAft>
              <a:buClr>
                <a:srgbClr val="888888"/>
              </a:buClr>
              <a:buSzPts val="5760"/>
              <a:buNone/>
              <a:defRPr sz="5760">
                <a:solidFill>
                  <a:srgbClr val="888888"/>
                </a:solidFill>
              </a:defRPr>
            </a:lvl3pPr>
            <a:lvl4pPr indent="-228600" lvl="3" marL="1828800" algn="l">
              <a:lnSpc>
                <a:spcPct val="90000"/>
              </a:lnSpc>
              <a:spcBef>
                <a:spcPts val="1600"/>
              </a:spcBef>
              <a:spcAft>
                <a:spcPts val="0"/>
              </a:spcAft>
              <a:buClr>
                <a:srgbClr val="888888"/>
              </a:buClr>
              <a:buSzPts val="5120"/>
              <a:buNone/>
              <a:defRPr sz="5120">
                <a:solidFill>
                  <a:srgbClr val="888888"/>
                </a:solidFill>
              </a:defRPr>
            </a:lvl4pPr>
            <a:lvl5pPr indent="-228600" lvl="4" marL="2286000" algn="l">
              <a:lnSpc>
                <a:spcPct val="90000"/>
              </a:lnSpc>
              <a:spcBef>
                <a:spcPts val="1600"/>
              </a:spcBef>
              <a:spcAft>
                <a:spcPts val="0"/>
              </a:spcAft>
              <a:buClr>
                <a:srgbClr val="888888"/>
              </a:buClr>
              <a:buSzPts val="5120"/>
              <a:buNone/>
              <a:defRPr sz="5120">
                <a:solidFill>
                  <a:srgbClr val="888888"/>
                </a:solidFill>
              </a:defRPr>
            </a:lvl5pPr>
            <a:lvl6pPr indent="-228600" lvl="5" marL="2743200" algn="l">
              <a:lnSpc>
                <a:spcPct val="90000"/>
              </a:lnSpc>
              <a:spcBef>
                <a:spcPts val="1600"/>
              </a:spcBef>
              <a:spcAft>
                <a:spcPts val="0"/>
              </a:spcAft>
              <a:buClr>
                <a:srgbClr val="888888"/>
              </a:buClr>
              <a:buSzPts val="5120"/>
              <a:buNone/>
              <a:defRPr sz="5120">
                <a:solidFill>
                  <a:srgbClr val="888888"/>
                </a:solidFill>
              </a:defRPr>
            </a:lvl6pPr>
            <a:lvl7pPr indent="-228600" lvl="6" marL="3200400" algn="l">
              <a:lnSpc>
                <a:spcPct val="90000"/>
              </a:lnSpc>
              <a:spcBef>
                <a:spcPts val="1600"/>
              </a:spcBef>
              <a:spcAft>
                <a:spcPts val="0"/>
              </a:spcAft>
              <a:buClr>
                <a:srgbClr val="888888"/>
              </a:buClr>
              <a:buSzPts val="5120"/>
              <a:buNone/>
              <a:defRPr sz="5120">
                <a:solidFill>
                  <a:srgbClr val="888888"/>
                </a:solidFill>
              </a:defRPr>
            </a:lvl7pPr>
            <a:lvl8pPr indent="-228600" lvl="7" marL="3657600" algn="l">
              <a:lnSpc>
                <a:spcPct val="90000"/>
              </a:lnSpc>
              <a:spcBef>
                <a:spcPts val="1600"/>
              </a:spcBef>
              <a:spcAft>
                <a:spcPts val="0"/>
              </a:spcAft>
              <a:buClr>
                <a:srgbClr val="888888"/>
              </a:buClr>
              <a:buSzPts val="5120"/>
              <a:buNone/>
              <a:defRPr sz="5120">
                <a:solidFill>
                  <a:srgbClr val="888888"/>
                </a:solidFill>
              </a:defRPr>
            </a:lvl8pPr>
            <a:lvl9pPr indent="-228600" lvl="8" marL="4114800" algn="l">
              <a:lnSpc>
                <a:spcPct val="90000"/>
              </a:lnSpc>
              <a:spcBef>
                <a:spcPts val="1600"/>
              </a:spcBef>
              <a:spcAft>
                <a:spcPts val="0"/>
              </a:spcAft>
              <a:buClr>
                <a:srgbClr val="888888"/>
              </a:buClr>
              <a:buSzPts val="5120"/>
              <a:buNone/>
              <a:defRPr sz="5120">
                <a:solidFill>
                  <a:srgbClr val="888888"/>
                </a:solidFill>
              </a:defRPr>
            </a:lvl9pPr>
          </a:lstStyle>
          <a:p/>
        </p:txBody>
      </p:sp>
      <p:sp>
        <p:nvSpPr>
          <p:cNvPr id="26" name="Google Shape;26;p5"/>
          <p:cNvSpPr txBox="1"/>
          <p:nvPr>
            <p:ph idx="10" type="dt"/>
          </p:nvPr>
        </p:nvSpPr>
        <p:spPr>
          <a:xfrm>
            <a:off x="2263140" y="20340325"/>
            <a:ext cx="7406640" cy="11684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 name="Google Shape;27;p5"/>
          <p:cNvSpPr txBox="1"/>
          <p:nvPr>
            <p:ph idx="11" type="ftr"/>
          </p:nvPr>
        </p:nvSpPr>
        <p:spPr>
          <a:xfrm>
            <a:off x="10904220" y="20340325"/>
            <a:ext cx="11109960" cy="11684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8" name="Google Shape;28;p5"/>
          <p:cNvSpPr txBox="1"/>
          <p:nvPr>
            <p:ph idx="12" type="sldNum"/>
          </p:nvPr>
        </p:nvSpPr>
        <p:spPr>
          <a:xfrm>
            <a:off x="23248620" y="20340325"/>
            <a:ext cx="7406640" cy="11684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29" name="Shape 29"/>
        <p:cNvGrpSpPr/>
        <p:nvPr/>
      </p:nvGrpSpPr>
      <p:grpSpPr>
        <a:xfrm>
          <a:off x="0" y="0"/>
          <a:ext cx="0" cy="0"/>
          <a:chOff x="0" y="0"/>
          <a:chExt cx="0" cy="0"/>
        </a:xfrm>
      </p:grpSpPr>
      <p:sp>
        <p:nvSpPr>
          <p:cNvPr id="30" name="Google Shape;30;p6"/>
          <p:cNvSpPr txBox="1"/>
          <p:nvPr>
            <p:ph type="title"/>
          </p:nvPr>
        </p:nvSpPr>
        <p:spPr>
          <a:xfrm>
            <a:off x="2263140" y="1168405"/>
            <a:ext cx="28392120" cy="424180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6"/>
          <p:cNvSpPr txBox="1"/>
          <p:nvPr>
            <p:ph idx="1" type="body"/>
          </p:nvPr>
        </p:nvSpPr>
        <p:spPr>
          <a:xfrm>
            <a:off x="2263140" y="5842000"/>
            <a:ext cx="13990320" cy="13924282"/>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3200"/>
              </a:spcBef>
              <a:spcAft>
                <a:spcPts val="0"/>
              </a:spcAft>
              <a:buClr>
                <a:schemeClr val="dk1"/>
              </a:buClr>
              <a:buSzPts val="1800"/>
              <a:buChar char="•"/>
              <a:defRPr/>
            </a:lvl1pPr>
            <a:lvl2pPr indent="-342900" lvl="1" marL="914400" algn="l">
              <a:lnSpc>
                <a:spcPct val="90000"/>
              </a:lnSpc>
              <a:spcBef>
                <a:spcPts val="1600"/>
              </a:spcBef>
              <a:spcAft>
                <a:spcPts val="0"/>
              </a:spcAft>
              <a:buClr>
                <a:schemeClr val="dk1"/>
              </a:buClr>
              <a:buSzPts val="1800"/>
              <a:buChar char="•"/>
              <a:defRPr/>
            </a:lvl2pPr>
            <a:lvl3pPr indent="-342900" lvl="2" marL="1371600" algn="l">
              <a:lnSpc>
                <a:spcPct val="90000"/>
              </a:lnSpc>
              <a:spcBef>
                <a:spcPts val="1600"/>
              </a:spcBef>
              <a:spcAft>
                <a:spcPts val="0"/>
              </a:spcAft>
              <a:buClr>
                <a:schemeClr val="dk1"/>
              </a:buClr>
              <a:buSzPts val="1800"/>
              <a:buChar char="•"/>
              <a:defRPr/>
            </a:lvl3pPr>
            <a:lvl4pPr indent="-342900" lvl="3" marL="1828800" algn="l">
              <a:lnSpc>
                <a:spcPct val="90000"/>
              </a:lnSpc>
              <a:spcBef>
                <a:spcPts val="1600"/>
              </a:spcBef>
              <a:spcAft>
                <a:spcPts val="0"/>
              </a:spcAft>
              <a:buClr>
                <a:schemeClr val="dk1"/>
              </a:buClr>
              <a:buSzPts val="1800"/>
              <a:buChar char="•"/>
              <a:defRPr/>
            </a:lvl4pPr>
            <a:lvl5pPr indent="-342900" lvl="4" marL="2286000" algn="l">
              <a:lnSpc>
                <a:spcPct val="90000"/>
              </a:lnSpc>
              <a:spcBef>
                <a:spcPts val="1600"/>
              </a:spcBef>
              <a:spcAft>
                <a:spcPts val="0"/>
              </a:spcAft>
              <a:buClr>
                <a:schemeClr val="dk1"/>
              </a:buClr>
              <a:buSzPts val="1800"/>
              <a:buChar char="•"/>
              <a:defRPr/>
            </a:lvl5pPr>
            <a:lvl6pPr indent="-342900" lvl="5" marL="2743200" algn="l">
              <a:lnSpc>
                <a:spcPct val="90000"/>
              </a:lnSpc>
              <a:spcBef>
                <a:spcPts val="1600"/>
              </a:spcBef>
              <a:spcAft>
                <a:spcPts val="0"/>
              </a:spcAft>
              <a:buClr>
                <a:schemeClr val="dk1"/>
              </a:buClr>
              <a:buSzPts val="1800"/>
              <a:buChar char="•"/>
              <a:defRPr/>
            </a:lvl6pPr>
            <a:lvl7pPr indent="-342900" lvl="6" marL="3200400" algn="l">
              <a:lnSpc>
                <a:spcPct val="90000"/>
              </a:lnSpc>
              <a:spcBef>
                <a:spcPts val="1600"/>
              </a:spcBef>
              <a:spcAft>
                <a:spcPts val="0"/>
              </a:spcAft>
              <a:buClr>
                <a:schemeClr val="dk1"/>
              </a:buClr>
              <a:buSzPts val="1800"/>
              <a:buChar char="•"/>
              <a:defRPr/>
            </a:lvl7pPr>
            <a:lvl8pPr indent="-342900" lvl="7" marL="3657600" algn="l">
              <a:lnSpc>
                <a:spcPct val="90000"/>
              </a:lnSpc>
              <a:spcBef>
                <a:spcPts val="1600"/>
              </a:spcBef>
              <a:spcAft>
                <a:spcPts val="0"/>
              </a:spcAft>
              <a:buClr>
                <a:schemeClr val="dk1"/>
              </a:buClr>
              <a:buSzPts val="1800"/>
              <a:buChar char="•"/>
              <a:defRPr/>
            </a:lvl8pPr>
            <a:lvl9pPr indent="-342900" lvl="8" marL="4114800" algn="l">
              <a:lnSpc>
                <a:spcPct val="90000"/>
              </a:lnSpc>
              <a:spcBef>
                <a:spcPts val="1600"/>
              </a:spcBef>
              <a:spcAft>
                <a:spcPts val="0"/>
              </a:spcAft>
              <a:buClr>
                <a:schemeClr val="dk1"/>
              </a:buClr>
              <a:buSzPts val="1800"/>
              <a:buChar char="•"/>
              <a:defRPr/>
            </a:lvl9pPr>
          </a:lstStyle>
          <a:p/>
        </p:txBody>
      </p:sp>
      <p:sp>
        <p:nvSpPr>
          <p:cNvPr id="32" name="Google Shape;32;p6"/>
          <p:cNvSpPr txBox="1"/>
          <p:nvPr>
            <p:ph idx="2" type="body"/>
          </p:nvPr>
        </p:nvSpPr>
        <p:spPr>
          <a:xfrm>
            <a:off x="16664940" y="5842000"/>
            <a:ext cx="13990320" cy="13924282"/>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3200"/>
              </a:spcBef>
              <a:spcAft>
                <a:spcPts val="0"/>
              </a:spcAft>
              <a:buClr>
                <a:schemeClr val="dk1"/>
              </a:buClr>
              <a:buSzPts val="1800"/>
              <a:buChar char="•"/>
              <a:defRPr/>
            </a:lvl1pPr>
            <a:lvl2pPr indent="-342900" lvl="1" marL="914400" algn="l">
              <a:lnSpc>
                <a:spcPct val="90000"/>
              </a:lnSpc>
              <a:spcBef>
                <a:spcPts val="1600"/>
              </a:spcBef>
              <a:spcAft>
                <a:spcPts val="0"/>
              </a:spcAft>
              <a:buClr>
                <a:schemeClr val="dk1"/>
              </a:buClr>
              <a:buSzPts val="1800"/>
              <a:buChar char="•"/>
              <a:defRPr/>
            </a:lvl2pPr>
            <a:lvl3pPr indent="-342900" lvl="2" marL="1371600" algn="l">
              <a:lnSpc>
                <a:spcPct val="90000"/>
              </a:lnSpc>
              <a:spcBef>
                <a:spcPts val="1600"/>
              </a:spcBef>
              <a:spcAft>
                <a:spcPts val="0"/>
              </a:spcAft>
              <a:buClr>
                <a:schemeClr val="dk1"/>
              </a:buClr>
              <a:buSzPts val="1800"/>
              <a:buChar char="•"/>
              <a:defRPr/>
            </a:lvl3pPr>
            <a:lvl4pPr indent="-342900" lvl="3" marL="1828800" algn="l">
              <a:lnSpc>
                <a:spcPct val="90000"/>
              </a:lnSpc>
              <a:spcBef>
                <a:spcPts val="1600"/>
              </a:spcBef>
              <a:spcAft>
                <a:spcPts val="0"/>
              </a:spcAft>
              <a:buClr>
                <a:schemeClr val="dk1"/>
              </a:buClr>
              <a:buSzPts val="1800"/>
              <a:buChar char="•"/>
              <a:defRPr/>
            </a:lvl4pPr>
            <a:lvl5pPr indent="-342900" lvl="4" marL="2286000" algn="l">
              <a:lnSpc>
                <a:spcPct val="90000"/>
              </a:lnSpc>
              <a:spcBef>
                <a:spcPts val="1600"/>
              </a:spcBef>
              <a:spcAft>
                <a:spcPts val="0"/>
              </a:spcAft>
              <a:buClr>
                <a:schemeClr val="dk1"/>
              </a:buClr>
              <a:buSzPts val="1800"/>
              <a:buChar char="•"/>
              <a:defRPr/>
            </a:lvl5pPr>
            <a:lvl6pPr indent="-342900" lvl="5" marL="2743200" algn="l">
              <a:lnSpc>
                <a:spcPct val="90000"/>
              </a:lnSpc>
              <a:spcBef>
                <a:spcPts val="1600"/>
              </a:spcBef>
              <a:spcAft>
                <a:spcPts val="0"/>
              </a:spcAft>
              <a:buClr>
                <a:schemeClr val="dk1"/>
              </a:buClr>
              <a:buSzPts val="1800"/>
              <a:buChar char="•"/>
              <a:defRPr/>
            </a:lvl6pPr>
            <a:lvl7pPr indent="-342900" lvl="6" marL="3200400" algn="l">
              <a:lnSpc>
                <a:spcPct val="90000"/>
              </a:lnSpc>
              <a:spcBef>
                <a:spcPts val="1600"/>
              </a:spcBef>
              <a:spcAft>
                <a:spcPts val="0"/>
              </a:spcAft>
              <a:buClr>
                <a:schemeClr val="dk1"/>
              </a:buClr>
              <a:buSzPts val="1800"/>
              <a:buChar char="•"/>
              <a:defRPr/>
            </a:lvl7pPr>
            <a:lvl8pPr indent="-342900" lvl="7" marL="3657600" algn="l">
              <a:lnSpc>
                <a:spcPct val="90000"/>
              </a:lnSpc>
              <a:spcBef>
                <a:spcPts val="1600"/>
              </a:spcBef>
              <a:spcAft>
                <a:spcPts val="0"/>
              </a:spcAft>
              <a:buClr>
                <a:schemeClr val="dk1"/>
              </a:buClr>
              <a:buSzPts val="1800"/>
              <a:buChar char="•"/>
              <a:defRPr/>
            </a:lvl8pPr>
            <a:lvl9pPr indent="-342900" lvl="8" marL="4114800" algn="l">
              <a:lnSpc>
                <a:spcPct val="90000"/>
              </a:lnSpc>
              <a:spcBef>
                <a:spcPts val="1600"/>
              </a:spcBef>
              <a:spcAft>
                <a:spcPts val="0"/>
              </a:spcAft>
              <a:buClr>
                <a:schemeClr val="dk1"/>
              </a:buClr>
              <a:buSzPts val="1800"/>
              <a:buChar char="•"/>
              <a:defRPr/>
            </a:lvl9pPr>
          </a:lstStyle>
          <a:p/>
        </p:txBody>
      </p:sp>
      <p:sp>
        <p:nvSpPr>
          <p:cNvPr id="33" name="Google Shape;33;p6"/>
          <p:cNvSpPr txBox="1"/>
          <p:nvPr>
            <p:ph idx="10" type="dt"/>
          </p:nvPr>
        </p:nvSpPr>
        <p:spPr>
          <a:xfrm>
            <a:off x="2263140" y="20340325"/>
            <a:ext cx="7406640" cy="11684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4" name="Google Shape;34;p6"/>
          <p:cNvSpPr txBox="1"/>
          <p:nvPr>
            <p:ph idx="11" type="ftr"/>
          </p:nvPr>
        </p:nvSpPr>
        <p:spPr>
          <a:xfrm>
            <a:off x="10904220" y="20340325"/>
            <a:ext cx="11109960" cy="11684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6"/>
          <p:cNvSpPr txBox="1"/>
          <p:nvPr>
            <p:ph idx="12" type="sldNum"/>
          </p:nvPr>
        </p:nvSpPr>
        <p:spPr>
          <a:xfrm>
            <a:off x="23248620" y="20340325"/>
            <a:ext cx="7406640" cy="11684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36" name="Shape 36"/>
        <p:cNvGrpSpPr/>
        <p:nvPr/>
      </p:nvGrpSpPr>
      <p:grpSpPr>
        <a:xfrm>
          <a:off x="0" y="0"/>
          <a:ext cx="0" cy="0"/>
          <a:chOff x="0" y="0"/>
          <a:chExt cx="0" cy="0"/>
        </a:xfrm>
      </p:grpSpPr>
      <p:sp>
        <p:nvSpPr>
          <p:cNvPr id="37" name="Google Shape;37;p7"/>
          <p:cNvSpPr txBox="1"/>
          <p:nvPr>
            <p:ph type="title"/>
          </p:nvPr>
        </p:nvSpPr>
        <p:spPr>
          <a:xfrm>
            <a:off x="2267428" y="1168405"/>
            <a:ext cx="28392120" cy="424180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7"/>
          <p:cNvSpPr txBox="1"/>
          <p:nvPr>
            <p:ph idx="1" type="body"/>
          </p:nvPr>
        </p:nvSpPr>
        <p:spPr>
          <a:xfrm>
            <a:off x="2267431" y="5379722"/>
            <a:ext cx="13926024" cy="2636518"/>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3200"/>
              </a:spcBef>
              <a:spcAft>
                <a:spcPts val="0"/>
              </a:spcAft>
              <a:buClr>
                <a:schemeClr val="dk1"/>
              </a:buClr>
              <a:buSzPts val="7680"/>
              <a:buNone/>
              <a:defRPr b="1" sz="7680"/>
            </a:lvl1pPr>
            <a:lvl2pPr indent="-228600" lvl="1" marL="914400" algn="l">
              <a:lnSpc>
                <a:spcPct val="90000"/>
              </a:lnSpc>
              <a:spcBef>
                <a:spcPts val="1600"/>
              </a:spcBef>
              <a:spcAft>
                <a:spcPts val="0"/>
              </a:spcAft>
              <a:buClr>
                <a:schemeClr val="dk1"/>
              </a:buClr>
              <a:buSzPts val="6400"/>
              <a:buNone/>
              <a:defRPr b="1" sz="6400"/>
            </a:lvl2pPr>
            <a:lvl3pPr indent="-228600" lvl="2" marL="1371600" algn="l">
              <a:lnSpc>
                <a:spcPct val="90000"/>
              </a:lnSpc>
              <a:spcBef>
                <a:spcPts val="1600"/>
              </a:spcBef>
              <a:spcAft>
                <a:spcPts val="0"/>
              </a:spcAft>
              <a:buClr>
                <a:schemeClr val="dk1"/>
              </a:buClr>
              <a:buSzPts val="5760"/>
              <a:buNone/>
              <a:defRPr b="1" sz="5760"/>
            </a:lvl3pPr>
            <a:lvl4pPr indent="-228600" lvl="3" marL="1828800" algn="l">
              <a:lnSpc>
                <a:spcPct val="90000"/>
              </a:lnSpc>
              <a:spcBef>
                <a:spcPts val="1600"/>
              </a:spcBef>
              <a:spcAft>
                <a:spcPts val="0"/>
              </a:spcAft>
              <a:buClr>
                <a:schemeClr val="dk1"/>
              </a:buClr>
              <a:buSzPts val="5120"/>
              <a:buNone/>
              <a:defRPr b="1" sz="5120"/>
            </a:lvl4pPr>
            <a:lvl5pPr indent="-228600" lvl="4" marL="2286000" algn="l">
              <a:lnSpc>
                <a:spcPct val="90000"/>
              </a:lnSpc>
              <a:spcBef>
                <a:spcPts val="1600"/>
              </a:spcBef>
              <a:spcAft>
                <a:spcPts val="0"/>
              </a:spcAft>
              <a:buClr>
                <a:schemeClr val="dk1"/>
              </a:buClr>
              <a:buSzPts val="5120"/>
              <a:buNone/>
              <a:defRPr b="1" sz="5120"/>
            </a:lvl5pPr>
            <a:lvl6pPr indent="-228600" lvl="5" marL="2743200" algn="l">
              <a:lnSpc>
                <a:spcPct val="90000"/>
              </a:lnSpc>
              <a:spcBef>
                <a:spcPts val="1600"/>
              </a:spcBef>
              <a:spcAft>
                <a:spcPts val="0"/>
              </a:spcAft>
              <a:buClr>
                <a:schemeClr val="dk1"/>
              </a:buClr>
              <a:buSzPts val="5120"/>
              <a:buNone/>
              <a:defRPr b="1" sz="5120"/>
            </a:lvl6pPr>
            <a:lvl7pPr indent="-228600" lvl="6" marL="3200400" algn="l">
              <a:lnSpc>
                <a:spcPct val="90000"/>
              </a:lnSpc>
              <a:spcBef>
                <a:spcPts val="1600"/>
              </a:spcBef>
              <a:spcAft>
                <a:spcPts val="0"/>
              </a:spcAft>
              <a:buClr>
                <a:schemeClr val="dk1"/>
              </a:buClr>
              <a:buSzPts val="5120"/>
              <a:buNone/>
              <a:defRPr b="1" sz="5120"/>
            </a:lvl7pPr>
            <a:lvl8pPr indent="-228600" lvl="7" marL="3657600" algn="l">
              <a:lnSpc>
                <a:spcPct val="90000"/>
              </a:lnSpc>
              <a:spcBef>
                <a:spcPts val="1600"/>
              </a:spcBef>
              <a:spcAft>
                <a:spcPts val="0"/>
              </a:spcAft>
              <a:buClr>
                <a:schemeClr val="dk1"/>
              </a:buClr>
              <a:buSzPts val="5120"/>
              <a:buNone/>
              <a:defRPr b="1" sz="5120"/>
            </a:lvl8pPr>
            <a:lvl9pPr indent="-228600" lvl="8" marL="4114800" algn="l">
              <a:lnSpc>
                <a:spcPct val="90000"/>
              </a:lnSpc>
              <a:spcBef>
                <a:spcPts val="1600"/>
              </a:spcBef>
              <a:spcAft>
                <a:spcPts val="0"/>
              </a:spcAft>
              <a:buClr>
                <a:schemeClr val="dk1"/>
              </a:buClr>
              <a:buSzPts val="5120"/>
              <a:buNone/>
              <a:defRPr b="1" sz="5120"/>
            </a:lvl9pPr>
          </a:lstStyle>
          <a:p/>
        </p:txBody>
      </p:sp>
      <p:sp>
        <p:nvSpPr>
          <p:cNvPr id="39" name="Google Shape;39;p7"/>
          <p:cNvSpPr txBox="1"/>
          <p:nvPr>
            <p:ph idx="2" type="body"/>
          </p:nvPr>
        </p:nvSpPr>
        <p:spPr>
          <a:xfrm>
            <a:off x="2267431" y="8016240"/>
            <a:ext cx="13926024" cy="11790682"/>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3200"/>
              </a:spcBef>
              <a:spcAft>
                <a:spcPts val="0"/>
              </a:spcAft>
              <a:buClr>
                <a:schemeClr val="dk1"/>
              </a:buClr>
              <a:buSzPts val="1800"/>
              <a:buChar char="•"/>
              <a:defRPr/>
            </a:lvl1pPr>
            <a:lvl2pPr indent="-342900" lvl="1" marL="914400" algn="l">
              <a:lnSpc>
                <a:spcPct val="90000"/>
              </a:lnSpc>
              <a:spcBef>
                <a:spcPts val="1600"/>
              </a:spcBef>
              <a:spcAft>
                <a:spcPts val="0"/>
              </a:spcAft>
              <a:buClr>
                <a:schemeClr val="dk1"/>
              </a:buClr>
              <a:buSzPts val="1800"/>
              <a:buChar char="•"/>
              <a:defRPr/>
            </a:lvl2pPr>
            <a:lvl3pPr indent="-342900" lvl="2" marL="1371600" algn="l">
              <a:lnSpc>
                <a:spcPct val="90000"/>
              </a:lnSpc>
              <a:spcBef>
                <a:spcPts val="1600"/>
              </a:spcBef>
              <a:spcAft>
                <a:spcPts val="0"/>
              </a:spcAft>
              <a:buClr>
                <a:schemeClr val="dk1"/>
              </a:buClr>
              <a:buSzPts val="1800"/>
              <a:buChar char="•"/>
              <a:defRPr/>
            </a:lvl3pPr>
            <a:lvl4pPr indent="-342900" lvl="3" marL="1828800" algn="l">
              <a:lnSpc>
                <a:spcPct val="90000"/>
              </a:lnSpc>
              <a:spcBef>
                <a:spcPts val="1600"/>
              </a:spcBef>
              <a:spcAft>
                <a:spcPts val="0"/>
              </a:spcAft>
              <a:buClr>
                <a:schemeClr val="dk1"/>
              </a:buClr>
              <a:buSzPts val="1800"/>
              <a:buChar char="•"/>
              <a:defRPr/>
            </a:lvl4pPr>
            <a:lvl5pPr indent="-342900" lvl="4" marL="2286000" algn="l">
              <a:lnSpc>
                <a:spcPct val="90000"/>
              </a:lnSpc>
              <a:spcBef>
                <a:spcPts val="1600"/>
              </a:spcBef>
              <a:spcAft>
                <a:spcPts val="0"/>
              </a:spcAft>
              <a:buClr>
                <a:schemeClr val="dk1"/>
              </a:buClr>
              <a:buSzPts val="1800"/>
              <a:buChar char="•"/>
              <a:defRPr/>
            </a:lvl5pPr>
            <a:lvl6pPr indent="-342900" lvl="5" marL="2743200" algn="l">
              <a:lnSpc>
                <a:spcPct val="90000"/>
              </a:lnSpc>
              <a:spcBef>
                <a:spcPts val="1600"/>
              </a:spcBef>
              <a:spcAft>
                <a:spcPts val="0"/>
              </a:spcAft>
              <a:buClr>
                <a:schemeClr val="dk1"/>
              </a:buClr>
              <a:buSzPts val="1800"/>
              <a:buChar char="•"/>
              <a:defRPr/>
            </a:lvl6pPr>
            <a:lvl7pPr indent="-342900" lvl="6" marL="3200400" algn="l">
              <a:lnSpc>
                <a:spcPct val="90000"/>
              </a:lnSpc>
              <a:spcBef>
                <a:spcPts val="1600"/>
              </a:spcBef>
              <a:spcAft>
                <a:spcPts val="0"/>
              </a:spcAft>
              <a:buClr>
                <a:schemeClr val="dk1"/>
              </a:buClr>
              <a:buSzPts val="1800"/>
              <a:buChar char="•"/>
              <a:defRPr/>
            </a:lvl7pPr>
            <a:lvl8pPr indent="-342900" lvl="7" marL="3657600" algn="l">
              <a:lnSpc>
                <a:spcPct val="90000"/>
              </a:lnSpc>
              <a:spcBef>
                <a:spcPts val="1600"/>
              </a:spcBef>
              <a:spcAft>
                <a:spcPts val="0"/>
              </a:spcAft>
              <a:buClr>
                <a:schemeClr val="dk1"/>
              </a:buClr>
              <a:buSzPts val="1800"/>
              <a:buChar char="•"/>
              <a:defRPr/>
            </a:lvl8pPr>
            <a:lvl9pPr indent="-342900" lvl="8" marL="4114800" algn="l">
              <a:lnSpc>
                <a:spcPct val="90000"/>
              </a:lnSpc>
              <a:spcBef>
                <a:spcPts val="1600"/>
              </a:spcBef>
              <a:spcAft>
                <a:spcPts val="0"/>
              </a:spcAft>
              <a:buClr>
                <a:schemeClr val="dk1"/>
              </a:buClr>
              <a:buSzPts val="1800"/>
              <a:buChar char="•"/>
              <a:defRPr/>
            </a:lvl9pPr>
          </a:lstStyle>
          <a:p/>
        </p:txBody>
      </p:sp>
      <p:sp>
        <p:nvSpPr>
          <p:cNvPr id="40" name="Google Shape;40;p7"/>
          <p:cNvSpPr txBox="1"/>
          <p:nvPr>
            <p:ph idx="3" type="body"/>
          </p:nvPr>
        </p:nvSpPr>
        <p:spPr>
          <a:xfrm>
            <a:off x="16664942" y="5379722"/>
            <a:ext cx="13994608" cy="2636518"/>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3200"/>
              </a:spcBef>
              <a:spcAft>
                <a:spcPts val="0"/>
              </a:spcAft>
              <a:buClr>
                <a:schemeClr val="dk1"/>
              </a:buClr>
              <a:buSzPts val="7680"/>
              <a:buNone/>
              <a:defRPr b="1" sz="7680"/>
            </a:lvl1pPr>
            <a:lvl2pPr indent="-228600" lvl="1" marL="914400" algn="l">
              <a:lnSpc>
                <a:spcPct val="90000"/>
              </a:lnSpc>
              <a:spcBef>
                <a:spcPts val="1600"/>
              </a:spcBef>
              <a:spcAft>
                <a:spcPts val="0"/>
              </a:spcAft>
              <a:buClr>
                <a:schemeClr val="dk1"/>
              </a:buClr>
              <a:buSzPts val="6400"/>
              <a:buNone/>
              <a:defRPr b="1" sz="6400"/>
            </a:lvl2pPr>
            <a:lvl3pPr indent="-228600" lvl="2" marL="1371600" algn="l">
              <a:lnSpc>
                <a:spcPct val="90000"/>
              </a:lnSpc>
              <a:spcBef>
                <a:spcPts val="1600"/>
              </a:spcBef>
              <a:spcAft>
                <a:spcPts val="0"/>
              </a:spcAft>
              <a:buClr>
                <a:schemeClr val="dk1"/>
              </a:buClr>
              <a:buSzPts val="5760"/>
              <a:buNone/>
              <a:defRPr b="1" sz="5760"/>
            </a:lvl3pPr>
            <a:lvl4pPr indent="-228600" lvl="3" marL="1828800" algn="l">
              <a:lnSpc>
                <a:spcPct val="90000"/>
              </a:lnSpc>
              <a:spcBef>
                <a:spcPts val="1600"/>
              </a:spcBef>
              <a:spcAft>
                <a:spcPts val="0"/>
              </a:spcAft>
              <a:buClr>
                <a:schemeClr val="dk1"/>
              </a:buClr>
              <a:buSzPts val="5120"/>
              <a:buNone/>
              <a:defRPr b="1" sz="5120"/>
            </a:lvl4pPr>
            <a:lvl5pPr indent="-228600" lvl="4" marL="2286000" algn="l">
              <a:lnSpc>
                <a:spcPct val="90000"/>
              </a:lnSpc>
              <a:spcBef>
                <a:spcPts val="1600"/>
              </a:spcBef>
              <a:spcAft>
                <a:spcPts val="0"/>
              </a:spcAft>
              <a:buClr>
                <a:schemeClr val="dk1"/>
              </a:buClr>
              <a:buSzPts val="5120"/>
              <a:buNone/>
              <a:defRPr b="1" sz="5120"/>
            </a:lvl5pPr>
            <a:lvl6pPr indent="-228600" lvl="5" marL="2743200" algn="l">
              <a:lnSpc>
                <a:spcPct val="90000"/>
              </a:lnSpc>
              <a:spcBef>
                <a:spcPts val="1600"/>
              </a:spcBef>
              <a:spcAft>
                <a:spcPts val="0"/>
              </a:spcAft>
              <a:buClr>
                <a:schemeClr val="dk1"/>
              </a:buClr>
              <a:buSzPts val="5120"/>
              <a:buNone/>
              <a:defRPr b="1" sz="5120"/>
            </a:lvl6pPr>
            <a:lvl7pPr indent="-228600" lvl="6" marL="3200400" algn="l">
              <a:lnSpc>
                <a:spcPct val="90000"/>
              </a:lnSpc>
              <a:spcBef>
                <a:spcPts val="1600"/>
              </a:spcBef>
              <a:spcAft>
                <a:spcPts val="0"/>
              </a:spcAft>
              <a:buClr>
                <a:schemeClr val="dk1"/>
              </a:buClr>
              <a:buSzPts val="5120"/>
              <a:buNone/>
              <a:defRPr b="1" sz="5120"/>
            </a:lvl7pPr>
            <a:lvl8pPr indent="-228600" lvl="7" marL="3657600" algn="l">
              <a:lnSpc>
                <a:spcPct val="90000"/>
              </a:lnSpc>
              <a:spcBef>
                <a:spcPts val="1600"/>
              </a:spcBef>
              <a:spcAft>
                <a:spcPts val="0"/>
              </a:spcAft>
              <a:buClr>
                <a:schemeClr val="dk1"/>
              </a:buClr>
              <a:buSzPts val="5120"/>
              <a:buNone/>
              <a:defRPr b="1" sz="5120"/>
            </a:lvl8pPr>
            <a:lvl9pPr indent="-228600" lvl="8" marL="4114800" algn="l">
              <a:lnSpc>
                <a:spcPct val="90000"/>
              </a:lnSpc>
              <a:spcBef>
                <a:spcPts val="1600"/>
              </a:spcBef>
              <a:spcAft>
                <a:spcPts val="0"/>
              </a:spcAft>
              <a:buClr>
                <a:schemeClr val="dk1"/>
              </a:buClr>
              <a:buSzPts val="5120"/>
              <a:buNone/>
              <a:defRPr b="1" sz="5120"/>
            </a:lvl9pPr>
          </a:lstStyle>
          <a:p/>
        </p:txBody>
      </p:sp>
      <p:sp>
        <p:nvSpPr>
          <p:cNvPr id="41" name="Google Shape;41;p7"/>
          <p:cNvSpPr txBox="1"/>
          <p:nvPr>
            <p:ph idx="4" type="body"/>
          </p:nvPr>
        </p:nvSpPr>
        <p:spPr>
          <a:xfrm>
            <a:off x="16664942" y="8016240"/>
            <a:ext cx="13994608" cy="11790682"/>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3200"/>
              </a:spcBef>
              <a:spcAft>
                <a:spcPts val="0"/>
              </a:spcAft>
              <a:buClr>
                <a:schemeClr val="dk1"/>
              </a:buClr>
              <a:buSzPts val="1800"/>
              <a:buChar char="•"/>
              <a:defRPr/>
            </a:lvl1pPr>
            <a:lvl2pPr indent="-342900" lvl="1" marL="914400" algn="l">
              <a:lnSpc>
                <a:spcPct val="90000"/>
              </a:lnSpc>
              <a:spcBef>
                <a:spcPts val="1600"/>
              </a:spcBef>
              <a:spcAft>
                <a:spcPts val="0"/>
              </a:spcAft>
              <a:buClr>
                <a:schemeClr val="dk1"/>
              </a:buClr>
              <a:buSzPts val="1800"/>
              <a:buChar char="•"/>
              <a:defRPr/>
            </a:lvl2pPr>
            <a:lvl3pPr indent="-342900" lvl="2" marL="1371600" algn="l">
              <a:lnSpc>
                <a:spcPct val="90000"/>
              </a:lnSpc>
              <a:spcBef>
                <a:spcPts val="1600"/>
              </a:spcBef>
              <a:spcAft>
                <a:spcPts val="0"/>
              </a:spcAft>
              <a:buClr>
                <a:schemeClr val="dk1"/>
              </a:buClr>
              <a:buSzPts val="1800"/>
              <a:buChar char="•"/>
              <a:defRPr/>
            </a:lvl3pPr>
            <a:lvl4pPr indent="-342900" lvl="3" marL="1828800" algn="l">
              <a:lnSpc>
                <a:spcPct val="90000"/>
              </a:lnSpc>
              <a:spcBef>
                <a:spcPts val="1600"/>
              </a:spcBef>
              <a:spcAft>
                <a:spcPts val="0"/>
              </a:spcAft>
              <a:buClr>
                <a:schemeClr val="dk1"/>
              </a:buClr>
              <a:buSzPts val="1800"/>
              <a:buChar char="•"/>
              <a:defRPr/>
            </a:lvl4pPr>
            <a:lvl5pPr indent="-342900" lvl="4" marL="2286000" algn="l">
              <a:lnSpc>
                <a:spcPct val="90000"/>
              </a:lnSpc>
              <a:spcBef>
                <a:spcPts val="1600"/>
              </a:spcBef>
              <a:spcAft>
                <a:spcPts val="0"/>
              </a:spcAft>
              <a:buClr>
                <a:schemeClr val="dk1"/>
              </a:buClr>
              <a:buSzPts val="1800"/>
              <a:buChar char="•"/>
              <a:defRPr/>
            </a:lvl5pPr>
            <a:lvl6pPr indent="-342900" lvl="5" marL="2743200" algn="l">
              <a:lnSpc>
                <a:spcPct val="90000"/>
              </a:lnSpc>
              <a:spcBef>
                <a:spcPts val="1600"/>
              </a:spcBef>
              <a:spcAft>
                <a:spcPts val="0"/>
              </a:spcAft>
              <a:buClr>
                <a:schemeClr val="dk1"/>
              </a:buClr>
              <a:buSzPts val="1800"/>
              <a:buChar char="•"/>
              <a:defRPr/>
            </a:lvl6pPr>
            <a:lvl7pPr indent="-342900" lvl="6" marL="3200400" algn="l">
              <a:lnSpc>
                <a:spcPct val="90000"/>
              </a:lnSpc>
              <a:spcBef>
                <a:spcPts val="1600"/>
              </a:spcBef>
              <a:spcAft>
                <a:spcPts val="0"/>
              </a:spcAft>
              <a:buClr>
                <a:schemeClr val="dk1"/>
              </a:buClr>
              <a:buSzPts val="1800"/>
              <a:buChar char="•"/>
              <a:defRPr/>
            </a:lvl7pPr>
            <a:lvl8pPr indent="-342900" lvl="7" marL="3657600" algn="l">
              <a:lnSpc>
                <a:spcPct val="90000"/>
              </a:lnSpc>
              <a:spcBef>
                <a:spcPts val="1600"/>
              </a:spcBef>
              <a:spcAft>
                <a:spcPts val="0"/>
              </a:spcAft>
              <a:buClr>
                <a:schemeClr val="dk1"/>
              </a:buClr>
              <a:buSzPts val="1800"/>
              <a:buChar char="•"/>
              <a:defRPr/>
            </a:lvl8pPr>
            <a:lvl9pPr indent="-342900" lvl="8" marL="4114800" algn="l">
              <a:lnSpc>
                <a:spcPct val="90000"/>
              </a:lnSpc>
              <a:spcBef>
                <a:spcPts val="1600"/>
              </a:spcBef>
              <a:spcAft>
                <a:spcPts val="0"/>
              </a:spcAft>
              <a:buClr>
                <a:schemeClr val="dk1"/>
              </a:buClr>
              <a:buSzPts val="1800"/>
              <a:buChar char="•"/>
              <a:defRPr/>
            </a:lvl9pPr>
          </a:lstStyle>
          <a:p/>
        </p:txBody>
      </p:sp>
      <p:sp>
        <p:nvSpPr>
          <p:cNvPr id="42" name="Google Shape;42;p7"/>
          <p:cNvSpPr txBox="1"/>
          <p:nvPr>
            <p:ph idx="10" type="dt"/>
          </p:nvPr>
        </p:nvSpPr>
        <p:spPr>
          <a:xfrm>
            <a:off x="2263140" y="20340325"/>
            <a:ext cx="7406640" cy="11684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 name="Google Shape;43;p7"/>
          <p:cNvSpPr txBox="1"/>
          <p:nvPr>
            <p:ph idx="11" type="ftr"/>
          </p:nvPr>
        </p:nvSpPr>
        <p:spPr>
          <a:xfrm>
            <a:off x="10904220" y="20340325"/>
            <a:ext cx="11109960" cy="11684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4" name="Google Shape;44;p7"/>
          <p:cNvSpPr txBox="1"/>
          <p:nvPr>
            <p:ph idx="12" type="sldNum"/>
          </p:nvPr>
        </p:nvSpPr>
        <p:spPr>
          <a:xfrm>
            <a:off x="23248620" y="20340325"/>
            <a:ext cx="7406640" cy="11684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5" name="Shape 45"/>
        <p:cNvGrpSpPr/>
        <p:nvPr/>
      </p:nvGrpSpPr>
      <p:grpSpPr>
        <a:xfrm>
          <a:off x="0" y="0"/>
          <a:ext cx="0" cy="0"/>
          <a:chOff x="0" y="0"/>
          <a:chExt cx="0" cy="0"/>
        </a:xfrm>
      </p:grpSpPr>
      <p:sp>
        <p:nvSpPr>
          <p:cNvPr id="46" name="Google Shape;46;p8"/>
          <p:cNvSpPr txBox="1"/>
          <p:nvPr>
            <p:ph type="title"/>
          </p:nvPr>
        </p:nvSpPr>
        <p:spPr>
          <a:xfrm>
            <a:off x="2263140" y="1168405"/>
            <a:ext cx="28392120" cy="424180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8"/>
          <p:cNvSpPr txBox="1"/>
          <p:nvPr>
            <p:ph idx="10" type="dt"/>
          </p:nvPr>
        </p:nvSpPr>
        <p:spPr>
          <a:xfrm>
            <a:off x="2263140" y="20340325"/>
            <a:ext cx="7406640" cy="11684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8"/>
          <p:cNvSpPr txBox="1"/>
          <p:nvPr>
            <p:ph idx="11" type="ftr"/>
          </p:nvPr>
        </p:nvSpPr>
        <p:spPr>
          <a:xfrm>
            <a:off x="10904220" y="20340325"/>
            <a:ext cx="11109960" cy="11684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9" name="Google Shape;49;p8"/>
          <p:cNvSpPr txBox="1"/>
          <p:nvPr>
            <p:ph idx="12" type="sldNum"/>
          </p:nvPr>
        </p:nvSpPr>
        <p:spPr>
          <a:xfrm>
            <a:off x="23248620" y="20340325"/>
            <a:ext cx="7406640" cy="11684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0" name="Shape 50"/>
        <p:cNvGrpSpPr/>
        <p:nvPr/>
      </p:nvGrpSpPr>
      <p:grpSpPr>
        <a:xfrm>
          <a:off x="0" y="0"/>
          <a:ext cx="0" cy="0"/>
          <a:chOff x="0" y="0"/>
          <a:chExt cx="0" cy="0"/>
        </a:xfrm>
      </p:grpSpPr>
      <p:sp>
        <p:nvSpPr>
          <p:cNvPr id="51" name="Google Shape;51;p9"/>
          <p:cNvSpPr txBox="1"/>
          <p:nvPr>
            <p:ph idx="10" type="dt"/>
          </p:nvPr>
        </p:nvSpPr>
        <p:spPr>
          <a:xfrm>
            <a:off x="2263140" y="20340325"/>
            <a:ext cx="7406640" cy="11684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9"/>
          <p:cNvSpPr txBox="1"/>
          <p:nvPr>
            <p:ph idx="11" type="ftr"/>
          </p:nvPr>
        </p:nvSpPr>
        <p:spPr>
          <a:xfrm>
            <a:off x="10904220" y="20340325"/>
            <a:ext cx="11109960" cy="11684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9"/>
          <p:cNvSpPr txBox="1"/>
          <p:nvPr>
            <p:ph idx="12" type="sldNum"/>
          </p:nvPr>
        </p:nvSpPr>
        <p:spPr>
          <a:xfrm>
            <a:off x="23248620" y="20340325"/>
            <a:ext cx="7406640" cy="11684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10"/>
          <p:cNvSpPr txBox="1"/>
          <p:nvPr>
            <p:ph type="title"/>
          </p:nvPr>
        </p:nvSpPr>
        <p:spPr>
          <a:xfrm>
            <a:off x="2267428" y="1463040"/>
            <a:ext cx="10617041" cy="512064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10240"/>
              <a:buFont typeface="Calibri"/>
              <a:buNone/>
              <a:defRPr sz="1024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10"/>
          <p:cNvSpPr txBox="1"/>
          <p:nvPr>
            <p:ph idx="1" type="body"/>
          </p:nvPr>
        </p:nvSpPr>
        <p:spPr>
          <a:xfrm>
            <a:off x="13994608" y="3159765"/>
            <a:ext cx="16664940" cy="15595600"/>
          </a:xfrm>
          <a:prstGeom prst="rect">
            <a:avLst/>
          </a:prstGeom>
          <a:noFill/>
          <a:ln>
            <a:noFill/>
          </a:ln>
        </p:spPr>
        <p:txBody>
          <a:bodyPr anchorCtr="0" anchor="t" bIns="45700" lIns="91425" spcFirstLastPara="1" rIns="91425" wrap="square" tIns="45700">
            <a:normAutofit/>
          </a:bodyPr>
          <a:lstStyle>
            <a:lvl1pPr indent="-878839" lvl="0" marL="457200" algn="l">
              <a:lnSpc>
                <a:spcPct val="90000"/>
              </a:lnSpc>
              <a:spcBef>
                <a:spcPts val="3200"/>
              </a:spcBef>
              <a:spcAft>
                <a:spcPts val="0"/>
              </a:spcAft>
              <a:buClr>
                <a:schemeClr val="dk1"/>
              </a:buClr>
              <a:buSzPts val="10240"/>
              <a:buChar char="•"/>
              <a:defRPr sz="10240"/>
            </a:lvl1pPr>
            <a:lvl2pPr indent="-797560" lvl="1" marL="914400" algn="l">
              <a:lnSpc>
                <a:spcPct val="90000"/>
              </a:lnSpc>
              <a:spcBef>
                <a:spcPts val="1600"/>
              </a:spcBef>
              <a:spcAft>
                <a:spcPts val="0"/>
              </a:spcAft>
              <a:buClr>
                <a:schemeClr val="dk1"/>
              </a:buClr>
              <a:buSzPts val="8960"/>
              <a:buChar char="•"/>
              <a:defRPr sz="8960"/>
            </a:lvl2pPr>
            <a:lvl3pPr indent="-716280" lvl="2" marL="1371600" algn="l">
              <a:lnSpc>
                <a:spcPct val="90000"/>
              </a:lnSpc>
              <a:spcBef>
                <a:spcPts val="1600"/>
              </a:spcBef>
              <a:spcAft>
                <a:spcPts val="0"/>
              </a:spcAft>
              <a:buClr>
                <a:schemeClr val="dk1"/>
              </a:buClr>
              <a:buSzPts val="7680"/>
              <a:buChar char="•"/>
              <a:defRPr sz="7680"/>
            </a:lvl3pPr>
            <a:lvl4pPr indent="-635000" lvl="3" marL="1828800" algn="l">
              <a:lnSpc>
                <a:spcPct val="90000"/>
              </a:lnSpc>
              <a:spcBef>
                <a:spcPts val="1600"/>
              </a:spcBef>
              <a:spcAft>
                <a:spcPts val="0"/>
              </a:spcAft>
              <a:buClr>
                <a:schemeClr val="dk1"/>
              </a:buClr>
              <a:buSzPts val="6400"/>
              <a:buChar char="•"/>
              <a:defRPr sz="6400"/>
            </a:lvl4pPr>
            <a:lvl5pPr indent="-635000" lvl="4" marL="2286000" algn="l">
              <a:lnSpc>
                <a:spcPct val="90000"/>
              </a:lnSpc>
              <a:spcBef>
                <a:spcPts val="1600"/>
              </a:spcBef>
              <a:spcAft>
                <a:spcPts val="0"/>
              </a:spcAft>
              <a:buClr>
                <a:schemeClr val="dk1"/>
              </a:buClr>
              <a:buSzPts val="6400"/>
              <a:buChar char="•"/>
              <a:defRPr sz="6400"/>
            </a:lvl5pPr>
            <a:lvl6pPr indent="-635000" lvl="5" marL="2743200" algn="l">
              <a:lnSpc>
                <a:spcPct val="90000"/>
              </a:lnSpc>
              <a:spcBef>
                <a:spcPts val="1600"/>
              </a:spcBef>
              <a:spcAft>
                <a:spcPts val="0"/>
              </a:spcAft>
              <a:buClr>
                <a:schemeClr val="dk1"/>
              </a:buClr>
              <a:buSzPts val="6400"/>
              <a:buChar char="•"/>
              <a:defRPr sz="6400"/>
            </a:lvl6pPr>
            <a:lvl7pPr indent="-635000" lvl="6" marL="3200400" algn="l">
              <a:lnSpc>
                <a:spcPct val="90000"/>
              </a:lnSpc>
              <a:spcBef>
                <a:spcPts val="1600"/>
              </a:spcBef>
              <a:spcAft>
                <a:spcPts val="0"/>
              </a:spcAft>
              <a:buClr>
                <a:schemeClr val="dk1"/>
              </a:buClr>
              <a:buSzPts val="6400"/>
              <a:buChar char="•"/>
              <a:defRPr sz="6400"/>
            </a:lvl7pPr>
            <a:lvl8pPr indent="-635000" lvl="7" marL="3657600" algn="l">
              <a:lnSpc>
                <a:spcPct val="90000"/>
              </a:lnSpc>
              <a:spcBef>
                <a:spcPts val="1600"/>
              </a:spcBef>
              <a:spcAft>
                <a:spcPts val="0"/>
              </a:spcAft>
              <a:buClr>
                <a:schemeClr val="dk1"/>
              </a:buClr>
              <a:buSzPts val="6400"/>
              <a:buChar char="•"/>
              <a:defRPr sz="6400"/>
            </a:lvl8pPr>
            <a:lvl9pPr indent="-635000" lvl="8" marL="4114800" algn="l">
              <a:lnSpc>
                <a:spcPct val="90000"/>
              </a:lnSpc>
              <a:spcBef>
                <a:spcPts val="1600"/>
              </a:spcBef>
              <a:spcAft>
                <a:spcPts val="0"/>
              </a:spcAft>
              <a:buClr>
                <a:schemeClr val="dk1"/>
              </a:buClr>
              <a:buSzPts val="6400"/>
              <a:buChar char="•"/>
              <a:defRPr sz="6400"/>
            </a:lvl9pPr>
          </a:lstStyle>
          <a:p/>
        </p:txBody>
      </p:sp>
      <p:sp>
        <p:nvSpPr>
          <p:cNvPr id="57" name="Google Shape;57;p10"/>
          <p:cNvSpPr txBox="1"/>
          <p:nvPr>
            <p:ph idx="2" type="body"/>
          </p:nvPr>
        </p:nvSpPr>
        <p:spPr>
          <a:xfrm>
            <a:off x="2267428" y="6583680"/>
            <a:ext cx="10617041" cy="12197082"/>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3200"/>
              </a:spcBef>
              <a:spcAft>
                <a:spcPts val="0"/>
              </a:spcAft>
              <a:buClr>
                <a:schemeClr val="dk1"/>
              </a:buClr>
              <a:buSzPts val="5120"/>
              <a:buNone/>
              <a:defRPr sz="5120"/>
            </a:lvl1pPr>
            <a:lvl2pPr indent="-228600" lvl="1" marL="914400" algn="l">
              <a:lnSpc>
                <a:spcPct val="90000"/>
              </a:lnSpc>
              <a:spcBef>
                <a:spcPts val="1600"/>
              </a:spcBef>
              <a:spcAft>
                <a:spcPts val="0"/>
              </a:spcAft>
              <a:buClr>
                <a:schemeClr val="dk1"/>
              </a:buClr>
              <a:buSzPts val="4480"/>
              <a:buNone/>
              <a:defRPr sz="4480"/>
            </a:lvl2pPr>
            <a:lvl3pPr indent="-228600" lvl="2" marL="1371600" algn="l">
              <a:lnSpc>
                <a:spcPct val="90000"/>
              </a:lnSpc>
              <a:spcBef>
                <a:spcPts val="1600"/>
              </a:spcBef>
              <a:spcAft>
                <a:spcPts val="0"/>
              </a:spcAft>
              <a:buClr>
                <a:schemeClr val="dk1"/>
              </a:buClr>
              <a:buSzPts val="3840"/>
              <a:buNone/>
              <a:defRPr sz="3840"/>
            </a:lvl3pPr>
            <a:lvl4pPr indent="-228600" lvl="3" marL="1828800" algn="l">
              <a:lnSpc>
                <a:spcPct val="90000"/>
              </a:lnSpc>
              <a:spcBef>
                <a:spcPts val="1600"/>
              </a:spcBef>
              <a:spcAft>
                <a:spcPts val="0"/>
              </a:spcAft>
              <a:buClr>
                <a:schemeClr val="dk1"/>
              </a:buClr>
              <a:buSzPts val="3200"/>
              <a:buNone/>
              <a:defRPr sz="3200"/>
            </a:lvl4pPr>
            <a:lvl5pPr indent="-228600" lvl="4" marL="2286000" algn="l">
              <a:lnSpc>
                <a:spcPct val="90000"/>
              </a:lnSpc>
              <a:spcBef>
                <a:spcPts val="1600"/>
              </a:spcBef>
              <a:spcAft>
                <a:spcPts val="0"/>
              </a:spcAft>
              <a:buClr>
                <a:schemeClr val="dk1"/>
              </a:buClr>
              <a:buSzPts val="3200"/>
              <a:buNone/>
              <a:defRPr sz="3200"/>
            </a:lvl5pPr>
            <a:lvl6pPr indent="-228600" lvl="5" marL="2743200" algn="l">
              <a:lnSpc>
                <a:spcPct val="90000"/>
              </a:lnSpc>
              <a:spcBef>
                <a:spcPts val="1600"/>
              </a:spcBef>
              <a:spcAft>
                <a:spcPts val="0"/>
              </a:spcAft>
              <a:buClr>
                <a:schemeClr val="dk1"/>
              </a:buClr>
              <a:buSzPts val="3200"/>
              <a:buNone/>
              <a:defRPr sz="3200"/>
            </a:lvl6pPr>
            <a:lvl7pPr indent="-228600" lvl="6" marL="3200400" algn="l">
              <a:lnSpc>
                <a:spcPct val="90000"/>
              </a:lnSpc>
              <a:spcBef>
                <a:spcPts val="1600"/>
              </a:spcBef>
              <a:spcAft>
                <a:spcPts val="0"/>
              </a:spcAft>
              <a:buClr>
                <a:schemeClr val="dk1"/>
              </a:buClr>
              <a:buSzPts val="3200"/>
              <a:buNone/>
              <a:defRPr sz="3200"/>
            </a:lvl7pPr>
            <a:lvl8pPr indent="-228600" lvl="7" marL="3657600" algn="l">
              <a:lnSpc>
                <a:spcPct val="90000"/>
              </a:lnSpc>
              <a:spcBef>
                <a:spcPts val="1600"/>
              </a:spcBef>
              <a:spcAft>
                <a:spcPts val="0"/>
              </a:spcAft>
              <a:buClr>
                <a:schemeClr val="dk1"/>
              </a:buClr>
              <a:buSzPts val="3200"/>
              <a:buNone/>
              <a:defRPr sz="3200"/>
            </a:lvl8pPr>
            <a:lvl9pPr indent="-228600" lvl="8" marL="4114800" algn="l">
              <a:lnSpc>
                <a:spcPct val="90000"/>
              </a:lnSpc>
              <a:spcBef>
                <a:spcPts val="1600"/>
              </a:spcBef>
              <a:spcAft>
                <a:spcPts val="0"/>
              </a:spcAft>
              <a:buClr>
                <a:schemeClr val="dk1"/>
              </a:buClr>
              <a:buSzPts val="3200"/>
              <a:buNone/>
              <a:defRPr sz="3200"/>
            </a:lvl9pPr>
          </a:lstStyle>
          <a:p/>
        </p:txBody>
      </p:sp>
      <p:sp>
        <p:nvSpPr>
          <p:cNvPr id="58" name="Google Shape;58;p10"/>
          <p:cNvSpPr txBox="1"/>
          <p:nvPr>
            <p:ph idx="10" type="dt"/>
          </p:nvPr>
        </p:nvSpPr>
        <p:spPr>
          <a:xfrm>
            <a:off x="2263140" y="20340325"/>
            <a:ext cx="7406640" cy="11684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10"/>
          <p:cNvSpPr txBox="1"/>
          <p:nvPr>
            <p:ph idx="11" type="ftr"/>
          </p:nvPr>
        </p:nvSpPr>
        <p:spPr>
          <a:xfrm>
            <a:off x="10904220" y="20340325"/>
            <a:ext cx="11109960" cy="11684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10"/>
          <p:cNvSpPr txBox="1"/>
          <p:nvPr>
            <p:ph idx="12" type="sldNum"/>
          </p:nvPr>
        </p:nvSpPr>
        <p:spPr>
          <a:xfrm>
            <a:off x="23248620" y="20340325"/>
            <a:ext cx="7406640" cy="11684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11"/>
          <p:cNvSpPr txBox="1"/>
          <p:nvPr>
            <p:ph type="title"/>
          </p:nvPr>
        </p:nvSpPr>
        <p:spPr>
          <a:xfrm>
            <a:off x="2267428" y="1463040"/>
            <a:ext cx="10617041" cy="512064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10240"/>
              <a:buFont typeface="Calibri"/>
              <a:buNone/>
              <a:defRPr sz="1024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11"/>
          <p:cNvSpPr/>
          <p:nvPr>
            <p:ph idx="2" type="pic"/>
          </p:nvPr>
        </p:nvSpPr>
        <p:spPr>
          <a:xfrm>
            <a:off x="13994608" y="3159765"/>
            <a:ext cx="16664940" cy="15595600"/>
          </a:xfrm>
          <a:prstGeom prst="rect">
            <a:avLst/>
          </a:prstGeom>
          <a:noFill/>
          <a:ln>
            <a:noFill/>
          </a:ln>
        </p:spPr>
      </p:sp>
      <p:sp>
        <p:nvSpPr>
          <p:cNvPr id="64" name="Google Shape;64;p11"/>
          <p:cNvSpPr txBox="1"/>
          <p:nvPr>
            <p:ph idx="1" type="body"/>
          </p:nvPr>
        </p:nvSpPr>
        <p:spPr>
          <a:xfrm>
            <a:off x="2267428" y="6583680"/>
            <a:ext cx="10617041" cy="12197082"/>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3200"/>
              </a:spcBef>
              <a:spcAft>
                <a:spcPts val="0"/>
              </a:spcAft>
              <a:buClr>
                <a:schemeClr val="dk1"/>
              </a:buClr>
              <a:buSzPts val="5120"/>
              <a:buNone/>
              <a:defRPr sz="5120"/>
            </a:lvl1pPr>
            <a:lvl2pPr indent="-228600" lvl="1" marL="914400" algn="l">
              <a:lnSpc>
                <a:spcPct val="90000"/>
              </a:lnSpc>
              <a:spcBef>
                <a:spcPts val="1600"/>
              </a:spcBef>
              <a:spcAft>
                <a:spcPts val="0"/>
              </a:spcAft>
              <a:buClr>
                <a:schemeClr val="dk1"/>
              </a:buClr>
              <a:buSzPts val="4480"/>
              <a:buNone/>
              <a:defRPr sz="4480"/>
            </a:lvl2pPr>
            <a:lvl3pPr indent="-228600" lvl="2" marL="1371600" algn="l">
              <a:lnSpc>
                <a:spcPct val="90000"/>
              </a:lnSpc>
              <a:spcBef>
                <a:spcPts val="1600"/>
              </a:spcBef>
              <a:spcAft>
                <a:spcPts val="0"/>
              </a:spcAft>
              <a:buClr>
                <a:schemeClr val="dk1"/>
              </a:buClr>
              <a:buSzPts val="3840"/>
              <a:buNone/>
              <a:defRPr sz="3840"/>
            </a:lvl3pPr>
            <a:lvl4pPr indent="-228600" lvl="3" marL="1828800" algn="l">
              <a:lnSpc>
                <a:spcPct val="90000"/>
              </a:lnSpc>
              <a:spcBef>
                <a:spcPts val="1600"/>
              </a:spcBef>
              <a:spcAft>
                <a:spcPts val="0"/>
              </a:spcAft>
              <a:buClr>
                <a:schemeClr val="dk1"/>
              </a:buClr>
              <a:buSzPts val="3200"/>
              <a:buNone/>
              <a:defRPr sz="3200"/>
            </a:lvl4pPr>
            <a:lvl5pPr indent="-228600" lvl="4" marL="2286000" algn="l">
              <a:lnSpc>
                <a:spcPct val="90000"/>
              </a:lnSpc>
              <a:spcBef>
                <a:spcPts val="1600"/>
              </a:spcBef>
              <a:spcAft>
                <a:spcPts val="0"/>
              </a:spcAft>
              <a:buClr>
                <a:schemeClr val="dk1"/>
              </a:buClr>
              <a:buSzPts val="3200"/>
              <a:buNone/>
              <a:defRPr sz="3200"/>
            </a:lvl5pPr>
            <a:lvl6pPr indent="-228600" lvl="5" marL="2743200" algn="l">
              <a:lnSpc>
                <a:spcPct val="90000"/>
              </a:lnSpc>
              <a:spcBef>
                <a:spcPts val="1600"/>
              </a:spcBef>
              <a:spcAft>
                <a:spcPts val="0"/>
              </a:spcAft>
              <a:buClr>
                <a:schemeClr val="dk1"/>
              </a:buClr>
              <a:buSzPts val="3200"/>
              <a:buNone/>
              <a:defRPr sz="3200"/>
            </a:lvl6pPr>
            <a:lvl7pPr indent="-228600" lvl="6" marL="3200400" algn="l">
              <a:lnSpc>
                <a:spcPct val="90000"/>
              </a:lnSpc>
              <a:spcBef>
                <a:spcPts val="1600"/>
              </a:spcBef>
              <a:spcAft>
                <a:spcPts val="0"/>
              </a:spcAft>
              <a:buClr>
                <a:schemeClr val="dk1"/>
              </a:buClr>
              <a:buSzPts val="3200"/>
              <a:buNone/>
              <a:defRPr sz="3200"/>
            </a:lvl7pPr>
            <a:lvl8pPr indent="-228600" lvl="7" marL="3657600" algn="l">
              <a:lnSpc>
                <a:spcPct val="90000"/>
              </a:lnSpc>
              <a:spcBef>
                <a:spcPts val="1600"/>
              </a:spcBef>
              <a:spcAft>
                <a:spcPts val="0"/>
              </a:spcAft>
              <a:buClr>
                <a:schemeClr val="dk1"/>
              </a:buClr>
              <a:buSzPts val="3200"/>
              <a:buNone/>
              <a:defRPr sz="3200"/>
            </a:lvl8pPr>
            <a:lvl9pPr indent="-228600" lvl="8" marL="4114800" algn="l">
              <a:lnSpc>
                <a:spcPct val="90000"/>
              </a:lnSpc>
              <a:spcBef>
                <a:spcPts val="1600"/>
              </a:spcBef>
              <a:spcAft>
                <a:spcPts val="0"/>
              </a:spcAft>
              <a:buClr>
                <a:schemeClr val="dk1"/>
              </a:buClr>
              <a:buSzPts val="3200"/>
              <a:buNone/>
              <a:defRPr sz="3200"/>
            </a:lvl9pPr>
          </a:lstStyle>
          <a:p/>
        </p:txBody>
      </p:sp>
      <p:sp>
        <p:nvSpPr>
          <p:cNvPr id="65" name="Google Shape;65;p11"/>
          <p:cNvSpPr txBox="1"/>
          <p:nvPr>
            <p:ph idx="10" type="dt"/>
          </p:nvPr>
        </p:nvSpPr>
        <p:spPr>
          <a:xfrm>
            <a:off x="2263140" y="20340325"/>
            <a:ext cx="7406640" cy="11684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11"/>
          <p:cNvSpPr txBox="1"/>
          <p:nvPr>
            <p:ph idx="11" type="ftr"/>
          </p:nvPr>
        </p:nvSpPr>
        <p:spPr>
          <a:xfrm>
            <a:off x="10904220" y="20340325"/>
            <a:ext cx="11109960" cy="11684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11"/>
          <p:cNvSpPr txBox="1"/>
          <p:nvPr>
            <p:ph idx="12" type="sldNum"/>
          </p:nvPr>
        </p:nvSpPr>
        <p:spPr>
          <a:xfrm>
            <a:off x="23248620" y="20340325"/>
            <a:ext cx="7406640" cy="11684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12"/>
          <p:cNvSpPr txBox="1"/>
          <p:nvPr>
            <p:ph type="title"/>
          </p:nvPr>
        </p:nvSpPr>
        <p:spPr>
          <a:xfrm>
            <a:off x="2263140" y="1168405"/>
            <a:ext cx="28392120" cy="424180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12"/>
          <p:cNvSpPr txBox="1"/>
          <p:nvPr>
            <p:ph idx="1" type="body"/>
          </p:nvPr>
        </p:nvSpPr>
        <p:spPr>
          <a:xfrm rot="5400000">
            <a:off x="9497059" y="-1391919"/>
            <a:ext cx="13924282" cy="2839212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3200"/>
              </a:spcBef>
              <a:spcAft>
                <a:spcPts val="0"/>
              </a:spcAft>
              <a:buClr>
                <a:schemeClr val="dk1"/>
              </a:buClr>
              <a:buSzPts val="1800"/>
              <a:buChar char="•"/>
              <a:defRPr/>
            </a:lvl1pPr>
            <a:lvl2pPr indent="-342900" lvl="1" marL="914400" algn="l">
              <a:lnSpc>
                <a:spcPct val="90000"/>
              </a:lnSpc>
              <a:spcBef>
                <a:spcPts val="1600"/>
              </a:spcBef>
              <a:spcAft>
                <a:spcPts val="0"/>
              </a:spcAft>
              <a:buClr>
                <a:schemeClr val="dk1"/>
              </a:buClr>
              <a:buSzPts val="1800"/>
              <a:buChar char="•"/>
              <a:defRPr/>
            </a:lvl2pPr>
            <a:lvl3pPr indent="-342900" lvl="2" marL="1371600" algn="l">
              <a:lnSpc>
                <a:spcPct val="90000"/>
              </a:lnSpc>
              <a:spcBef>
                <a:spcPts val="1600"/>
              </a:spcBef>
              <a:spcAft>
                <a:spcPts val="0"/>
              </a:spcAft>
              <a:buClr>
                <a:schemeClr val="dk1"/>
              </a:buClr>
              <a:buSzPts val="1800"/>
              <a:buChar char="•"/>
              <a:defRPr/>
            </a:lvl3pPr>
            <a:lvl4pPr indent="-342900" lvl="3" marL="1828800" algn="l">
              <a:lnSpc>
                <a:spcPct val="90000"/>
              </a:lnSpc>
              <a:spcBef>
                <a:spcPts val="1600"/>
              </a:spcBef>
              <a:spcAft>
                <a:spcPts val="0"/>
              </a:spcAft>
              <a:buClr>
                <a:schemeClr val="dk1"/>
              </a:buClr>
              <a:buSzPts val="1800"/>
              <a:buChar char="•"/>
              <a:defRPr/>
            </a:lvl4pPr>
            <a:lvl5pPr indent="-342900" lvl="4" marL="2286000" algn="l">
              <a:lnSpc>
                <a:spcPct val="90000"/>
              </a:lnSpc>
              <a:spcBef>
                <a:spcPts val="1600"/>
              </a:spcBef>
              <a:spcAft>
                <a:spcPts val="0"/>
              </a:spcAft>
              <a:buClr>
                <a:schemeClr val="dk1"/>
              </a:buClr>
              <a:buSzPts val="1800"/>
              <a:buChar char="•"/>
              <a:defRPr/>
            </a:lvl5pPr>
            <a:lvl6pPr indent="-342900" lvl="5" marL="2743200" algn="l">
              <a:lnSpc>
                <a:spcPct val="90000"/>
              </a:lnSpc>
              <a:spcBef>
                <a:spcPts val="1600"/>
              </a:spcBef>
              <a:spcAft>
                <a:spcPts val="0"/>
              </a:spcAft>
              <a:buClr>
                <a:schemeClr val="dk1"/>
              </a:buClr>
              <a:buSzPts val="1800"/>
              <a:buChar char="•"/>
              <a:defRPr/>
            </a:lvl6pPr>
            <a:lvl7pPr indent="-342900" lvl="6" marL="3200400" algn="l">
              <a:lnSpc>
                <a:spcPct val="90000"/>
              </a:lnSpc>
              <a:spcBef>
                <a:spcPts val="1600"/>
              </a:spcBef>
              <a:spcAft>
                <a:spcPts val="0"/>
              </a:spcAft>
              <a:buClr>
                <a:schemeClr val="dk1"/>
              </a:buClr>
              <a:buSzPts val="1800"/>
              <a:buChar char="•"/>
              <a:defRPr/>
            </a:lvl7pPr>
            <a:lvl8pPr indent="-342900" lvl="7" marL="3657600" algn="l">
              <a:lnSpc>
                <a:spcPct val="90000"/>
              </a:lnSpc>
              <a:spcBef>
                <a:spcPts val="1600"/>
              </a:spcBef>
              <a:spcAft>
                <a:spcPts val="0"/>
              </a:spcAft>
              <a:buClr>
                <a:schemeClr val="dk1"/>
              </a:buClr>
              <a:buSzPts val="1800"/>
              <a:buChar char="•"/>
              <a:defRPr/>
            </a:lvl8pPr>
            <a:lvl9pPr indent="-342900" lvl="8" marL="4114800" algn="l">
              <a:lnSpc>
                <a:spcPct val="90000"/>
              </a:lnSpc>
              <a:spcBef>
                <a:spcPts val="1600"/>
              </a:spcBef>
              <a:spcAft>
                <a:spcPts val="0"/>
              </a:spcAft>
              <a:buClr>
                <a:schemeClr val="dk1"/>
              </a:buClr>
              <a:buSzPts val="1800"/>
              <a:buChar char="•"/>
              <a:defRPr/>
            </a:lvl9pPr>
          </a:lstStyle>
          <a:p/>
        </p:txBody>
      </p:sp>
      <p:sp>
        <p:nvSpPr>
          <p:cNvPr id="71" name="Google Shape;71;p12"/>
          <p:cNvSpPr txBox="1"/>
          <p:nvPr>
            <p:ph idx="10" type="dt"/>
          </p:nvPr>
        </p:nvSpPr>
        <p:spPr>
          <a:xfrm>
            <a:off x="2263140" y="20340325"/>
            <a:ext cx="7406640" cy="11684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12"/>
          <p:cNvSpPr txBox="1"/>
          <p:nvPr>
            <p:ph idx="11" type="ftr"/>
          </p:nvPr>
        </p:nvSpPr>
        <p:spPr>
          <a:xfrm>
            <a:off x="10904220" y="20340325"/>
            <a:ext cx="11109960" cy="11684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12"/>
          <p:cNvSpPr txBox="1"/>
          <p:nvPr>
            <p:ph idx="12" type="sldNum"/>
          </p:nvPr>
        </p:nvSpPr>
        <p:spPr>
          <a:xfrm>
            <a:off x="23248620" y="20340325"/>
            <a:ext cx="7406640" cy="11684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13"/>
          <p:cNvSpPr txBox="1"/>
          <p:nvPr>
            <p:ph type="title"/>
          </p:nvPr>
        </p:nvSpPr>
        <p:spPr>
          <a:xfrm rot="5400000">
            <a:off x="17807306" y="6918326"/>
            <a:ext cx="18597882" cy="709803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13"/>
          <p:cNvSpPr txBox="1"/>
          <p:nvPr>
            <p:ph idx="1" type="body"/>
          </p:nvPr>
        </p:nvSpPr>
        <p:spPr>
          <a:xfrm rot="5400000">
            <a:off x="3405506" y="26036"/>
            <a:ext cx="18597882" cy="2088261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3200"/>
              </a:spcBef>
              <a:spcAft>
                <a:spcPts val="0"/>
              </a:spcAft>
              <a:buClr>
                <a:schemeClr val="dk1"/>
              </a:buClr>
              <a:buSzPts val="1800"/>
              <a:buChar char="•"/>
              <a:defRPr/>
            </a:lvl1pPr>
            <a:lvl2pPr indent="-342900" lvl="1" marL="914400" algn="l">
              <a:lnSpc>
                <a:spcPct val="90000"/>
              </a:lnSpc>
              <a:spcBef>
                <a:spcPts val="1600"/>
              </a:spcBef>
              <a:spcAft>
                <a:spcPts val="0"/>
              </a:spcAft>
              <a:buClr>
                <a:schemeClr val="dk1"/>
              </a:buClr>
              <a:buSzPts val="1800"/>
              <a:buChar char="•"/>
              <a:defRPr/>
            </a:lvl2pPr>
            <a:lvl3pPr indent="-342900" lvl="2" marL="1371600" algn="l">
              <a:lnSpc>
                <a:spcPct val="90000"/>
              </a:lnSpc>
              <a:spcBef>
                <a:spcPts val="1600"/>
              </a:spcBef>
              <a:spcAft>
                <a:spcPts val="0"/>
              </a:spcAft>
              <a:buClr>
                <a:schemeClr val="dk1"/>
              </a:buClr>
              <a:buSzPts val="1800"/>
              <a:buChar char="•"/>
              <a:defRPr/>
            </a:lvl3pPr>
            <a:lvl4pPr indent="-342900" lvl="3" marL="1828800" algn="l">
              <a:lnSpc>
                <a:spcPct val="90000"/>
              </a:lnSpc>
              <a:spcBef>
                <a:spcPts val="1600"/>
              </a:spcBef>
              <a:spcAft>
                <a:spcPts val="0"/>
              </a:spcAft>
              <a:buClr>
                <a:schemeClr val="dk1"/>
              </a:buClr>
              <a:buSzPts val="1800"/>
              <a:buChar char="•"/>
              <a:defRPr/>
            </a:lvl4pPr>
            <a:lvl5pPr indent="-342900" lvl="4" marL="2286000" algn="l">
              <a:lnSpc>
                <a:spcPct val="90000"/>
              </a:lnSpc>
              <a:spcBef>
                <a:spcPts val="1600"/>
              </a:spcBef>
              <a:spcAft>
                <a:spcPts val="0"/>
              </a:spcAft>
              <a:buClr>
                <a:schemeClr val="dk1"/>
              </a:buClr>
              <a:buSzPts val="1800"/>
              <a:buChar char="•"/>
              <a:defRPr/>
            </a:lvl5pPr>
            <a:lvl6pPr indent="-342900" lvl="5" marL="2743200" algn="l">
              <a:lnSpc>
                <a:spcPct val="90000"/>
              </a:lnSpc>
              <a:spcBef>
                <a:spcPts val="1600"/>
              </a:spcBef>
              <a:spcAft>
                <a:spcPts val="0"/>
              </a:spcAft>
              <a:buClr>
                <a:schemeClr val="dk1"/>
              </a:buClr>
              <a:buSzPts val="1800"/>
              <a:buChar char="•"/>
              <a:defRPr/>
            </a:lvl6pPr>
            <a:lvl7pPr indent="-342900" lvl="6" marL="3200400" algn="l">
              <a:lnSpc>
                <a:spcPct val="90000"/>
              </a:lnSpc>
              <a:spcBef>
                <a:spcPts val="1600"/>
              </a:spcBef>
              <a:spcAft>
                <a:spcPts val="0"/>
              </a:spcAft>
              <a:buClr>
                <a:schemeClr val="dk1"/>
              </a:buClr>
              <a:buSzPts val="1800"/>
              <a:buChar char="•"/>
              <a:defRPr/>
            </a:lvl7pPr>
            <a:lvl8pPr indent="-342900" lvl="7" marL="3657600" algn="l">
              <a:lnSpc>
                <a:spcPct val="90000"/>
              </a:lnSpc>
              <a:spcBef>
                <a:spcPts val="1600"/>
              </a:spcBef>
              <a:spcAft>
                <a:spcPts val="0"/>
              </a:spcAft>
              <a:buClr>
                <a:schemeClr val="dk1"/>
              </a:buClr>
              <a:buSzPts val="1800"/>
              <a:buChar char="•"/>
              <a:defRPr/>
            </a:lvl8pPr>
            <a:lvl9pPr indent="-342900" lvl="8" marL="4114800" algn="l">
              <a:lnSpc>
                <a:spcPct val="90000"/>
              </a:lnSpc>
              <a:spcBef>
                <a:spcPts val="1600"/>
              </a:spcBef>
              <a:spcAft>
                <a:spcPts val="0"/>
              </a:spcAft>
              <a:buClr>
                <a:schemeClr val="dk1"/>
              </a:buClr>
              <a:buSzPts val="1800"/>
              <a:buChar char="•"/>
              <a:defRPr/>
            </a:lvl9pPr>
          </a:lstStyle>
          <a:p/>
        </p:txBody>
      </p:sp>
      <p:sp>
        <p:nvSpPr>
          <p:cNvPr id="77" name="Google Shape;77;p13"/>
          <p:cNvSpPr txBox="1"/>
          <p:nvPr>
            <p:ph idx="10" type="dt"/>
          </p:nvPr>
        </p:nvSpPr>
        <p:spPr>
          <a:xfrm>
            <a:off x="2263140" y="20340325"/>
            <a:ext cx="7406640" cy="11684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13"/>
          <p:cNvSpPr txBox="1"/>
          <p:nvPr>
            <p:ph idx="11" type="ftr"/>
          </p:nvPr>
        </p:nvSpPr>
        <p:spPr>
          <a:xfrm>
            <a:off x="10904220" y="20340325"/>
            <a:ext cx="11109960" cy="11684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13"/>
          <p:cNvSpPr txBox="1"/>
          <p:nvPr>
            <p:ph idx="12" type="sldNum"/>
          </p:nvPr>
        </p:nvSpPr>
        <p:spPr>
          <a:xfrm>
            <a:off x="23248620" y="20340325"/>
            <a:ext cx="7406640" cy="11684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2"/>
          <p:cNvSpPr txBox="1"/>
          <p:nvPr>
            <p:ph type="title"/>
          </p:nvPr>
        </p:nvSpPr>
        <p:spPr>
          <a:xfrm>
            <a:off x="2263140" y="1168405"/>
            <a:ext cx="28392120" cy="4241802"/>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14080"/>
              <a:buFont typeface="Calibri"/>
              <a:buNone/>
              <a:defRPr b="0" i="0" sz="1408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2"/>
          <p:cNvSpPr txBox="1"/>
          <p:nvPr>
            <p:ph idx="1" type="body"/>
          </p:nvPr>
        </p:nvSpPr>
        <p:spPr>
          <a:xfrm>
            <a:off x="2263140" y="5842000"/>
            <a:ext cx="28392120" cy="13924282"/>
          </a:xfrm>
          <a:prstGeom prst="rect">
            <a:avLst/>
          </a:prstGeom>
          <a:noFill/>
          <a:ln>
            <a:noFill/>
          </a:ln>
        </p:spPr>
        <p:txBody>
          <a:bodyPr anchorCtr="0" anchor="t" bIns="45700" lIns="91425" spcFirstLastPara="1" rIns="91425" wrap="square" tIns="45700">
            <a:normAutofit/>
          </a:bodyPr>
          <a:lstStyle>
            <a:lvl1pPr indent="-797560" lvl="0" marL="457200" marR="0" rtl="0" algn="l">
              <a:lnSpc>
                <a:spcPct val="90000"/>
              </a:lnSpc>
              <a:spcBef>
                <a:spcPts val="3200"/>
              </a:spcBef>
              <a:spcAft>
                <a:spcPts val="0"/>
              </a:spcAft>
              <a:buClr>
                <a:schemeClr val="dk1"/>
              </a:buClr>
              <a:buSzPts val="8960"/>
              <a:buFont typeface="Arial"/>
              <a:buChar char="•"/>
              <a:defRPr b="0" i="0" sz="8960" u="none" cap="none" strike="noStrike">
                <a:solidFill>
                  <a:schemeClr val="dk1"/>
                </a:solidFill>
                <a:latin typeface="Calibri"/>
                <a:ea typeface="Calibri"/>
                <a:cs typeface="Calibri"/>
                <a:sym typeface="Calibri"/>
              </a:defRPr>
            </a:lvl1pPr>
            <a:lvl2pPr indent="-716280" lvl="1" marL="914400" marR="0" rtl="0" algn="l">
              <a:lnSpc>
                <a:spcPct val="90000"/>
              </a:lnSpc>
              <a:spcBef>
                <a:spcPts val="1600"/>
              </a:spcBef>
              <a:spcAft>
                <a:spcPts val="0"/>
              </a:spcAft>
              <a:buClr>
                <a:schemeClr val="dk1"/>
              </a:buClr>
              <a:buSzPts val="7680"/>
              <a:buFont typeface="Arial"/>
              <a:buChar char="•"/>
              <a:defRPr b="0" i="0" sz="7680" u="none" cap="none" strike="noStrike">
                <a:solidFill>
                  <a:schemeClr val="dk1"/>
                </a:solidFill>
                <a:latin typeface="Calibri"/>
                <a:ea typeface="Calibri"/>
                <a:cs typeface="Calibri"/>
                <a:sym typeface="Calibri"/>
              </a:defRPr>
            </a:lvl2pPr>
            <a:lvl3pPr indent="-635000" lvl="2" marL="1371600" marR="0" rtl="0" algn="l">
              <a:lnSpc>
                <a:spcPct val="90000"/>
              </a:lnSpc>
              <a:spcBef>
                <a:spcPts val="1600"/>
              </a:spcBef>
              <a:spcAft>
                <a:spcPts val="0"/>
              </a:spcAft>
              <a:buClr>
                <a:schemeClr val="dk1"/>
              </a:buClr>
              <a:buSzPts val="6400"/>
              <a:buFont typeface="Arial"/>
              <a:buChar char="•"/>
              <a:defRPr b="0" i="0" sz="6400" u="none" cap="none" strike="noStrike">
                <a:solidFill>
                  <a:schemeClr val="dk1"/>
                </a:solidFill>
                <a:latin typeface="Calibri"/>
                <a:ea typeface="Calibri"/>
                <a:cs typeface="Calibri"/>
                <a:sym typeface="Calibri"/>
              </a:defRPr>
            </a:lvl3pPr>
            <a:lvl4pPr indent="-594360" lvl="3" marL="1828800" marR="0" rtl="0" algn="l">
              <a:lnSpc>
                <a:spcPct val="90000"/>
              </a:lnSpc>
              <a:spcBef>
                <a:spcPts val="1600"/>
              </a:spcBef>
              <a:spcAft>
                <a:spcPts val="0"/>
              </a:spcAft>
              <a:buClr>
                <a:schemeClr val="dk1"/>
              </a:buClr>
              <a:buSzPts val="5760"/>
              <a:buFont typeface="Arial"/>
              <a:buChar char="•"/>
              <a:defRPr b="0" i="0" sz="5760" u="none" cap="none" strike="noStrike">
                <a:solidFill>
                  <a:schemeClr val="dk1"/>
                </a:solidFill>
                <a:latin typeface="Calibri"/>
                <a:ea typeface="Calibri"/>
                <a:cs typeface="Calibri"/>
                <a:sym typeface="Calibri"/>
              </a:defRPr>
            </a:lvl4pPr>
            <a:lvl5pPr indent="-594360" lvl="4" marL="2286000" marR="0" rtl="0" algn="l">
              <a:lnSpc>
                <a:spcPct val="90000"/>
              </a:lnSpc>
              <a:spcBef>
                <a:spcPts val="1600"/>
              </a:spcBef>
              <a:spcAft>
                <a:spcPts val="0"/>
              </a:spcAft>
              <a:buClr>
                <a:schemeClr val="dk1"/>
              </a:buClr>
              <a:buSzPts val="5760"/>
              <a:buFont typeface="Arial"/>
              <a:buChar char="•"/>
              <a:defRPr b="0" i="0" sz="5760" u="none" cap="none" strike="noStrike">
                <a:solidFill>
                  <a:schemeClr val="dk1"/>
                </a:solidFill>
                <a:latin typeface="Calibri"/>
                <a:ea typeface="Calibri"/>
                <a:cs typeface="Calibri"/>
                <a:sym typeface="Calibri"/>
              </a:defRPr>
            </a:lvl5pPr>
            <a:lvl6pPr indent="-594360" lvl="5" marL="2743200" marR="0" rtl="0" algn="l">
              <a:lnSpc>
                <a:spcPct val="90000"/>
              </a:lnSpc>
              <a:spcBef>
                <a:spcPts val="1600"/>
              </a:spcBef>
              <a:spcAft>
                <a:spcPts val="0"/>
              </a:spcAft>
              <a:buClr>
                <a:schemeClr val="dk1"/>
              </a:buClr>
              <a:buSzPts val="5760"/>
              <a:buFont typeface="Arial"/>
              <a:buChar char="•"/>
              <a:defRPr b="0" i="0" sz="5760" u="none" cap="none" strike="noStrike">
                <a:solidFill>
                  <a:schemeClr val="dk1"/>
                </a:solidFill>
                <a:latin typeface="Calibri"/>
                <a:ea typeface="Calibri"/>
                <a:cs typeface="Calibri"/>
                <a:sym typeface="Calibri"/>
              </a:defRPr>
            </a:lvl6pPr>
            <a:lvl7pPr indent="-594360" lvl="6" marL="3200400" marR="0" rtl="0" algn="l">
              <a:lnSpc>
                <a:spcPct val="90000"/>
              </a:lnSpc>
              <a:spcBef>
                <a:spcPts val="1600"/>
              </a:spcBef>
              <a:spcAft>
                <a:spcPts val="0"/>
              </a:spcAft>
              <a:buClr>
                <a:schemeClr val="dk1"/>
              </a:buClr>
              <a:buSzPts val="5760"/>
              <a:buFont typeface="Arial"/>
              <a:buChar char="•"/>
              <a:defRPr b="0" i="0" sz="5760" u="none" cap="none" strike="noStrike">
                <a:solidFill>
                  <a:schemeClr val="dk1"/>
                </a:solidFill>
                <a:latin typeface="Calibri"/>
                <a:ea typeface="Calibri"/>
                <a:cs typeface="Calibri"/>
                <a:sym typeface="Calibri"/>
              </a:defRPr>
            </a:lvl7pPr>
            <a:lvl8pPr indent="-594360" lvl="7" marL="3657600" marR="0" rtl="0" algn="l">
              <a:lnSpc>
                <a:spcPct val="90000"/>
              </a:lnSpc>
              <a:spcBef>
                <a:spcPts val="1600"/>
              </a:spcBef>
              <a:spcAft>
                <a:spcPts val="0"/>
              </a:spcAft>
              <a:buClr>
                <a:schemeClr val="dk1"/>
              </a:buClr>
              <a:buSzPts val="5760"/>
              <a:buFont typeface="Arial"/>
              <a:buChar char="•"/>
              <a:defRPr b="0" i="0" sz="5760" u="none" cap="none" strike="noStrike">
                <a:solidFill>
                  <a:schemeClr val="dk1"/>
                </a:solidFill>
                <a:latin typeface="Calibri"/>
                <a:ea typeface="Calibri"/>
                <a:cs typeface="Calibri"/>
                <a:sym typeface="Calibri"/>
              </a:defRPr>
            </a:lvl8pPr>
            <a:lvl9pPr indent="-594359" lvl="8" marL="4114800" marR="0" rtl="0" algn="l">
              <a:lnSpc>
                <a:spcPct val="90000"/>
              </a:lnSpc>
              <a:spcBef>
                <a:spcPts val="1600"/>
              </a:spcBef>
              <a:spcAft>
                <a:spcPts val="0"/>
              </a:spcAft>
              <a:buClr>
                <a:schemeClr val="dk1"/>
              </a:buClr>
              <a:buSzPts val="5760"/>
              <a:buFont typeface="Arial"/>
              <a:buChar char="•"/>
              <a:defRPr b="0" i="0" sz="5760" u="none" cap="none" strike="noStrike">
                <a:solidFill>
                  <a:schemeClr val="dk1"/>
                </a:solidFill>
                <a:latin typeface="Calibri"/>
                <a:ea typeface="Calibri"/>
                <a:cs typeface="Calibri"/>
                <a:sym typeface="Calibri"/>
              </a:defRPr>
            </a:lvl9pPr>
          </a:lstStyle>
          <a:p/>
        </p:txBody>
      </p:sp>
      <p:sp>
        <p:nvSpPr>
          <p:cNvPr id="8" name="Google Shape;8;p2"/>
          <p:cNvSpPr txBox="1"/>
          <p:nvPr>
            <p:ph idx="10" type="dt"/>
          </p:nvPr>
        </p:nvSpPr>
        <p:spPr>
          <a:xfrm>
            <a:off x="2263140" y="20340325"/>
            <a:ext cx="7406640" cy="1168400"/>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384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9" name="Google Shape;9;p2"/>
          <p:cNvSpPr txBox="1"/>
          <p:nvPr>
            <p:ph idx="11" type="ftr"/>
          </p:nvPr>
        </p:nvSpPr>
        <p:spPr>
          <a:xfrm>
            <a:off x="10904220" y="20340325"/>
            <a:ext cx="11109960" cy="1168400"/>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384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0" name="Google Shape;10;p2"/>
          <p:cNvSpPr txBox="1"/>
          <p:nvPr>
            <p:ph idx="12" type="sldNum"/>
          </p:nvPr>
        </p:nvSpPr>
        <p:spPr>
          <a:xfrm>
            <a:off x="23248620" y="20340325"/>
            <a:ext cx="7406640" cy="11684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7.png"/><Relationship Id="rId9" Type="http://schemas.openxmlformats.org/officeDocument/2006/relationships/image" Target="../media/image5.png"/><Relationship Id="rId5" Type="http://schemas.openxmlformats.org/officeDocument/2006/relationships/image" Target="../media/image3.png"/><Relationship Id="rId6" Type="http://schemas.openxmlformats.org/officeDocument/2006/relationships/image" Target="../media/image2.png"/><Relationship Id="rId7" Type="http://schemas.openxmlformats.org/officeDocument/2006/relationships/image" Target="../media/image4.png"/><Relationship Id="rId8"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
          <p:cNvSpPr txBox="1"/>
          <p:nvPr/>
        </p:nvSpPr>
        <p:spPr>
          <a:xfrm>
            <a:off x="16971815" y="2785653"/>
            <a:ext cx="7315200" cy="8294578"/>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solidFill>
                  <a:srgbClr val="000000"/>
                </a:solidFill>
                <a:latin typeface="Open Sans"/>
                <a:ea typeface="Open Sans"/>
                <a:cs typeface="Open Sans"/>
                <a:sym typeface="Open Sans"/>
              </a:rPr>
              <a:t>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Excepteur sint occaecat cupidatat non proident, sunt in culpa qui officia deserunt mollit anim id est laborum.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1200"/>
              </a:spcBef>
              <a:spcAft>
                <a:spcPts val="0"/>
              </a:spcAft>
              <a:buClr>
                <a:srgbClr val="000000"/>
              </a:buClr>
              <a:buSzPts val="2400"/>
              <a:buFont typeface="Arial"/>
              <a:buNone/>
            </a:pPr>
            <a:r>
              <a:rPr b="0" i="0" lang="en-US" sz="2400" u="none" cap="none" strike="noStrike">
                <a:solidFill>
                  <a:srgbClr val="000000"/>
                </a:solidFill>
                <a:latin typeface="Open Sans"/>
                <a:ea typeface="Open Sans"/>
                <a:cs typeface="Open Sans"/>
                <a:sym typeface="Open Sans"/>
              </a:rPr>
              <a:t>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Excepteur sint occaecat cupidatat non proident, sunt in culpa qui officia deserunt mollit anim id est laborum.</a:t>
            </a:r>
            <a:endParaRPr b="0" i="0" sz="2400" u="none" cap="none" strike="noStrike">
              <a:solidFill>
                <a:schemeClr val="dk1"/>
              </a:solidFill>
              <a:latin typeface="Calibri"/>
              <a:ea typeface="Calibri"/>
              <a:cs typeface="Calibri"/>
              <a:sym typeface="Calibri"/>
            </a:endParaRPr>
          </a:p>
        </p:txBody>
      </p:sp>
      <p:sp>
        <p:nvSpPr>
          <p:cNvPr id="85" name="Google Shape;85;p1"/>
          <p:cNvSpPr txBox="1"/>
          <p:nvPr/>
        </p:nvSpPr>
        <p:spPr>
          <a:xfrm>
            <a:off x="290920" y="2855828"/>
            <a:ext cx="7315200" cy="7634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solidFill>
                  <a:srgbClr val="000000"/>
                </a:solidFill>
                <a:latin typeface="Open Sans"/>
                <a:ea typeface="Open Sans"/>
                <a:cs typeface="Open Sans"/>
                <a:sym typeface="Open Sans"/>
              </a:rPr>
              <a:t>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Excepteur sint occaecat cupidatat non proident, sunt in culpa qui officia deserunt mollit anim id est laborum.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1200"/>
              </a:spcBef>
              <a:spcAft>
                <a:spcPts val="0"/>
              </a:spcAft>
              <a:buClr>
                <a:srgbClr val="000000"/>
              </a:buClr>
              <a:buSzPts val="2400"/>
              <a:buFont typeface="Arial"/>
              <a:buNone/>
            </a:pPr>
            <a:r>
              <a:rPr b="0" i="0" lang="en-US" sz="2400" u="none" cap="none" strike="noStrike">
                <a:solidFill>
                  <a:srgbClr val="000000"/>
                </a:solidFill>
                <a:latin typeface="Open Sans"/>
                <a:ea typeface="Open Sans"/>
                <a:cs typeface="Open Sans"/>
                <a:sym typeface="Open Sans"/>
              </a:rPr>
              <a:t>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Excepteur sint occaecat cupidatat non proident, sunt in culpa qui officia deserunt mollit anim id est laborum.</a:t>
            </a:r>
            <a:endParaRPr b="0" i="0" sz="2400" u="none" cap="none" strike="noStrike">
              <a:solidFill>
                <a:schemeClr val="dk1"/>
              </a:solidFill>
              <a:latin typeface="Calibri"/>
              <a:ea typeface="Calibri"/>
              <a:cs typeface="Calibri"/>
              <a:sym typeface="Calibri"/>
            </a:endParaRPr>
          </a:p>
        </p:txBody>
      </p:sp>
      <p:sp>
        <p:nvSpPr>
          <p:cNvPr id="86" name="Google Shape;86;p1"/>
          <p:cNvSpPr/>
          <p:nvPr/>
        </p:nvSpPr>
        <p:spPr>
          <a:xfrm>
            <a:off x="0" y="-1"/>
            <a:ext cx="32918400" cy="1828800"/>
          </a:xfrm>
          <a:prstGeom prst="rect">
            <a:avLst/>
          </a:prstGeom>
          <a:solidFill>
            <a:srgbClr val="F28753"/>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914400" marR="0" rtl="0" algn="l">
              <a:lnSpc>
                <a:spcPct val="100000"/>
              </a:lnSpc>
              <a:spcBef>
                <a:spcPts val="0"/>
              </a:spcBef>
              <a:spcAft>
                <a:spcPts val="0"/>
              </a:spcAft>
              <a:buClr>
                <a:srgbClr val="000000"/>
              </a:buClr>
              <a:buSzPts val="5500"/>
              <a:buFont typeface="Arial"/>
              <a:buNone/>
            </a:pPr>
            <a:r>
              <a:t/>
            </a:r>
            <a:endParaRPr b="0" i="0" sz="5500" u="none" cap="none" strike="noStrike">
              <a:solidFill>
                <a:schemeClr val="lt1"/>
              </a:solidFill>
              <a:latin typeface="Calibri"/>
              <a:ea typeface="Calibri"/>
              <a:cs typeface="Calibri"/>
              <a:sym typeface="Calibri"/>
            </a:endParaRPr>
          </a:p>
        </p:txBody>
      </p:sp>
      <p:sp>
        <p:nvSpPr>
          <p:cNvPr id="87" name="Google Shape;87;p1"/>
          <p:cNvSpPr/>
          <p:nvPr/>
        </p:nvSpPr>
        <p:spPr>
          <a:xfrm>
            <a:off x="290920" y="2216996"/>
            <a:ext cx="7315200" cy="640200"/>
          </a:xfrm>
          <a:prstGeom prst="rect">
            <a:avLst/>
          </a:prstGeom>
          <a:solidFill>
            <a:srgbClr val="4682B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4000"/>
              <a:buFont typeface="Arial"/>
              <a:buNone/>
            </a:pPr>
            <a:r>
              <a:rPr b="1" lang="en-US" sz="4000">
                <a:solidFill>
                  <a:schemeClr val="lt1"/>
                </a:solidFill>
                <a:latin typeface="Calibri"/>
                <a:ea typeface="Calibri"/>
                <a:cs typeface="Calibri"/>
                <a:sym typeface="Calibri"/>
              </a:rPr>
              <a:t>Problem Description</a:t>
            </a:r>
            <a:endParaRPr b="0" i="0" sz="1400" u="none" cap="none" strike="noStrike">
              <a:solidFill>
                <a:srgbClr val="000000"/>
              </a:solidFill>
              <a:latin typeface="Arial"/>
              <a:ea typeface="Arial"/>
              <a:cs typeface="Arial"/>
              <a:sym typeface="Arial"/>
            </a:endParaRPr>
          </a:p>
        </p:txBody>
      </p:sp>
      <p:sp>
        <p:nvSpPr>
          <p:cNvPr id="88" name="Google Shape;88;p1"/>
          <p:cNvSpPr/>
          <p:nvPr/>
        </p:nvSpPr>
        <p:spPr>
          <a:xfrm>
            <a:off x="290945" y="11392540"/>
            <a:ext cx="7315200" cy="640080"/>
          </a:xfrm>
          <a:prstGeom prst="rect">
            <a:avLst/>
          </a:prstGeom>
          <a:solidFill>
            <a:srgbClr val="4682B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4000"/>
              <a:buFont typeface="Arial"/>
              <a:buNone/>
            </a:pPr>
            <a:r>
              <a:rPr b="1" lang="en-US" sz="4000">
                <a:solidFill>
                  <a:schemeClr val="lt1"/>
                </a:solidFill>
                <a:latin typeface="Calibri"/>
                <a:ea typeface="Calibri"/>
                <a:cs typeface="Calibri"/>
                <a:sym typeface="Calibri"/>
              </a:rPr>
              <a:t>Project</a:t>
            </a:r>
            <a:r>
              <a:rPr b="1" lang="en-US" sz="4000">
                <a:solidFill>
                  <a:schemeClr val="lt1"/>
                </a:solidFill>
                <a:latin typeface="Calibri"/>
                <a:ea typeface="Calibri"/>
                <a:cs typeface="Calibri"/>
                <a:sym typeface="Calibri"/>
              </a:rPr>
              <a:t> Plan</a:t>
            </a:r>
            <a:endParaRPr b="0" i="0" sz="1400" u="none" cap="none" strike="noStrike">
              <a:solidFill>
                <a:srgbClr val="000000"/>
              </a:solidFill>
              <a:latin typeface="Arial"/>
              <a:ea typeface="Arial"/>
              <a:cs typeface="Arial"/>
              <a:sym typeface="Arial"/>
            </a:endParaRPr>
          </a:p>
        </p:txBody>
      </p:sp>
      <p:sp>
        <p:nvSpPr>
          <p:cNvPr id="89" name="Google Shape;89;p1"/>
          <p:cNvSpPr/>
          <p:nvPr/>
        </p:nvSpPr>
        <p:spPr>
          <a:xfrm>
            <a:off x="8631380" y="2132948"/>
            <a:ext cx="7315200" cy="640080"/>
          </a:xfrm>
          <a:prstGeom prst="rect">
            <a:avLst/>
          </a:prstGeom>
          <a:solidFill>
            <a:srgbClr val="4682B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4000"/>
              <a:buFont typeface="Arial"/>
              <a:buNone/>
            </a:pPr>
            <a:r>
              <a:rPr b="1" lang="en-US" sz="4000">
                <a:solidFill>
                  <a:schemeClr val="lt1"/>
                </a:solidFill>
                <a:latin typeface="Calibri"/>
                <a:ea typeface="Calibri"/>
                <a:cs typeface="Calibri"/>
                <a:sym typeface="Calibri"/>
              </a:rPr>
              <a:t>Dataset Description</a:t>
            </a:r>
            <a:endParaRPr b="0" i="0" sz="1400" u="none" cap="none" strike="noStrike">
              <a:solidFill>
                <a:srgbClr val="000000"/>
              </a:solidFill>
              <a:latin typeface="Arial"/>
              <a:ea typeface="Arial"/>
              <a:cs typeface="Arial"/>
              <a:sym typeface="Arial"/>
            </a:endParaRPr>
          </a:p>
        </p:txBody>
      </p:sp>
      <p:sp>
        <p:nvSpPr>
          <p:cNvPr id="90" name="Google Shape;90;p1"/>
          <p:cNvSpPr/>
          <p:nvPr/>
        </p:nvSpPr>
        <p:spPr>
          <a:xfrm>
            <a:off x="8631380" y="11379758"/>
            <a:ext cx="7315200" cy="640080"/>
          </a:xfrm>
          <a:prstGeom prst="rect">
            <a:avLst/>
          </a:prstGeom>
          <a:solidFill>
            <a:srgbClr val="4682B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4000"/>
              <a:buFont typeface="Arial"/>
              <a:buNone/>
            </a:pPr>
            <a:r>
              <a:rPr b="1" lang="en-US" sz="4000">
                <a:solidFill>
                  <a:schemeClr val="lt1"/>
                </a:solidFill>
                <a:latin typeface="Calibri"/>
                <a:ea typeface="Calibri"/>
                <a:cs typeface="Calibri"/>
                <a:sym typeface="Calibri"/>
              </a:rPr>
              <a:t>HPC Resources Used</a:t>
            </a:r>
            <a:endParaRPr b="0" i="0" sz="1400" u="none" cap="none" strike="noStrike">
              <a:solidFill>
                <a:srgbClr val="000000"/>
              </a:solidFill>
              <a:latin typeface="Arial"/>
              <a:ea typeface="Arial"/>
              <a:cs typeface="Arial"/>
              <a:sym typeface="Arial"/>
            </a:endParaRPr>
          </a:p>
        </p:txBody>
      </p:sp>
      <p:sp>
        <p:nvSpPr>
          <p:cNvPr id="91" name="Google Shape;91;p1"/>
          <p:cNvSpPr/>
          <p:nvPr/>
        </p:nvSpPr>
        <p:spPr>
          <a:xfrm>
            <a:off x="16971815" y="2145573"/>
            <a:ext cx="15270480" cy="640080"/>
          </a:xfrm>
          <a:prstGeom prst="rect">
            <a:avLst/>
          </a:prstGeom>
          <a:solidFill>
            <a:srgbClr val="4682B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4000"/>
              <a:buFont typeface="Arial"/>
              <a:buNone/>
            </a:pPr>
            <a:r>
              <a:rPr b="1" lang="en-US" sz="4000">
                <a:solidFill>
                  <a:schemeClr val="lt1"/>
                </a:solidFill>
                <a:latin typeface="Calibri"/>
                <a:ea typeface="Calibri"/>
                <a:cs typeface="Calibri"/>
                <a:sym typeface="Calibri"/>
              </a:rPr>
              <a:t>Project Findings</a:t>
            </a:r>
            <a:endParaRPr b="0" i="0" sz="1400" u="none" cap="none" strike="noStrike">
              <a:solidFill>
                <a:srgbClr val="000000"/>
              </a:solidFill>
              <a:latin typeface="Arial"/>
              <a:ea typeface="Arial"/>
              <a:cs typeface="Arial"/>
              <a:sym typeface="Arial"/>
            </a:endParaRPr>
          </a:p>
        </p:txBody>
      </p:sp>
      <p:sp>
        <p:nvSpPr>
          <p:cNvPr id="92" name="Google Shape;92;p1"/>
          <p:cNvSpPr/>
          <p:nvPr/>
        </p:nvSpPr>
        <p:spPr>
          <a:xfrm>
            <a:off x="16971815" y="10972800"/>
            <a:ext cx="7315200" cy="457200"/>
          </a:xfrm>
          <a:prstGeom prst="rect">
            <a:avLst/>
          </a:prstGeom>
          <a:solidFill>
            <a:srgbClr val="4682B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3200"/>
              <a:buFont typeface="Arial"/>
              <a:buNone/>
            </a:pPr>
            <a:r>
              <a:rPr b="1" lang="en-US" sz="3200">
                <a:solidFill>
                  <a:schemeClr val="lt1"/>
                </a:solidFill>
                <a:latin typeface="Calibri"/>
                <a:ea typeface="Calibri"/>
                <a:cs typeface="Calibri"/>
                <a:sym typeface="Calibri"/>
              </a:rPr>
              <a:t>Analysis</a:t>
            </a:r>
            <a:endParaRPr b="0" i="0" sz="1400" u="none" cap="none" strike="noStrike">
              <a:solidFill>
                <a:srgbClr val="000000"/>
              </a:solidFill>
              <a:latin typeface="Arial"/>
              <a:ea typeface="Arial"/>
              <a:cs typeface="Arial"/>
              <a:sym typeface="Arial"/>
            </a:endParaRPr>
          </a:p>
        </p:txBody>
      </p:sp>
      <p:sp>
        <p:nvSpPr>
          <p:cNvPr id="93" name="Google Shape;93;p1"/>
          <p:cNvSpPr/>
          <p:nvPr/>
        </p:nvSpPr>
        <p:spPr>
          <a:xfrm>
            <a:off x="16952420" y="16084440"/>
            <a:ext cx="7315200" cy="457200"/>
          </a:xfrm>
          <a:prstGeom prst="rect">
            <a:avLst/>
          </a:prstGeom>
          <a:solidFill>
            <a:srgbClr val="4682B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3200"/>
              <a:buFont typeface="Arial"/>
              <a:buNone/>
            </a:pPr>
            <a:r>
              <a:rPr b="1" lang="en-US" sz="3200">
                <a:solidFill>
                  <a:schemeClr val="lt1"/>
                </a:solidFill>
                <a:latin typeface="Calibri"/>
                <a:ea typeface="Calibri"/>
                <a:cs typeface="Calibri"/>
                <a:sym typeface="Calibri"/>
              </a:rPr>
              <a:t>Conclusions</a:t>
            </a:r>
            <a:endParaRPr b="0" i="0" sz="1400" u="none" cap="none" strike="noStrike">
              <a:solidFill>
                <a:srgbClr val="000000"/>
              </a:solidFill>
              <a:latin typeface="Arial"/>
              <a:ea typeface="Arial"/>
              <a:cs typeface="Arial"/>
              <a:sym typeface="Arial"/>
            </a:endParaRPr>
          </a:p>
        </p:txBody>
      </p:sp>
      <p:sp>
        <p:nvSpPr>
          <p:cNvPr id="94" name="Google Shape;94;p1"/>
          <p:cNvSpPr/>
          <p:nvPr/>
        </p:nvSpPr>
        <p:spPr>
          <a:xfrm>
            <a:off x="24904646" y="2860880"/>
            <a:ext cx="7315200" cy="457200"/>
          </a:xfrm>
          <a:prstGeom prst="rect">
            <a:avLst/>
          </a:prstGeom>
          <a:solidFill>
            <a:srgbClr val="4682B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3200"/>
              <a:buFont typeface="Arial"/>
              <a:buNone/>
            </a:pPr>
            <a:r>
              <a:rPr b="1" lang="en-US" sz="3200">
                <a:solidFill>
                  <a:schemeClr val="lt1"/>
                </a:solidFill>
                <a:latin typeface="Calibri"/>
                <a:ea typeface="Calibri"/>
                <a:cs typeface="Calibri"/>
                <a:sym typeface="Calibri"/>
              </a:rPr>
              <a:t>References and Resources</a:t>
            </a:r>
            <a:endParaRPr b="0" i="0" sz="1400" u="none" cap="none" strike="noStrike">
              <a:solidFill>
                <a:srgbClr val="000000"/>
              </a:solidFill>
              <a:latin typeface="Arial"/>
              <a:ea typeface="Arial"/>
              <a:cs typeface="Arial"/>
              <a:sym typeface="Arial"/>
            </a:endParaRPr>
          </a:p>
        </p:txBody>
      </p:sp>
      <p:sp>
        <p:nvSpPr>
          <p:cNvPr id="95" name="Google Shape;95;p1"/>
          <p:cNvSpPr/>
          <p:nvPr/>
        </p:nvSpPr>
        <p:spPr>
          <a:xfrm>
            <a:off x="24904646" y="7458823"/>
            <a:ext cx="7315200" cy="457200"/>
          </a:xfrm>
          <a:prstGeom prst="rect">
            <a:avLst/>
          </a:prstGeom>
          <a:solidFill>
            <a:srgbClr val="4682B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3200"/>
              <a:buFont typeface="Arial"/>
              <a:buNone/>
            </a:pPr>
            <a:r>
              <a:rPr b="1" lang="en-US" sz="3200">
                <a:solidFill>
                  <a:schemeClr val="lt1"/>
                </a:solidFill>
                <a:latin typeface="Calibri"/>
                <a:ea typeface="Calibri"/>
                <a:cs typeface="Calibri"/>
                <a:sym typeface="Calibri"/>
              </a:rPr>
              <a:t>Future Work</a:t>
            </a:r>
            <a:endParaRPr b="0" i="0" sz="1400" u="none" cap="none" strike="noStrike">
              <a:solidFill>
                <a:srgbClr val="000000"/>
              </a:solidFill>
              <a:latin typeface="Arial"/>
              <a:ea typeface="Arial"/>
              <a:cs typeface="Arial"/>
              <a:sym typeface="Arial"/>
            </a:endParaRPr>
          </a:p>
        </p:txBody>
      </p:sp>
      <p:sp>
        <p:nvSpPr>
          <p:cNvPr id="96" name="Google Shape;96;p1"/>
          <p:cNvSpPr txBox="1"/>
          <p:nvPr/>
        </p:nvSpPr>
        <p:spPr>
          <a:xfrm>
            <a:off x="290945" y="12019838"/>
            <a:ext cx="7315200" cy="837152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solidFill>
                  <a:srgbClr val="000000"/>
                </a:solidFill>
                <a:latin typeface="Open Sans"/>
                <a:ea typeface="Open Sans"/>
                <a:cs typeface="Open Sans"/>
                <a:sym typeface="Open Sans"/>
              </a:rPr>
              <a:t>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Excepteur sint occaecat cupidatat non proident, sunt in culpa qui officia deserunt mollit anim id est laborum.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1200"/>
              </a:spcBef>
              <a:spcAft>
                <a:spcPts val="0"/>
              </a:spcAft>
              <a:buClr>
                <a:srgbClr val="000000"/>
              </a:buClr>
              <a:buSzPts val="2400"/>
              <a:buFont typeface="Arial"/>
              <a:buNone/>
            </a:pPr>
            <a:r>
              <a:rPr b="0" i="0" lang="en-US" sz="2400" u="none" cap="none" strike="noStrike">
                <a:solidFill>
                  <a:srgbClr val="000000"/>
                </a:solidFill>
                <a:latin typeface="Open Sans"/>
                <a:ea typeface="Open Sans"/>
                <a:cs typeface="Open Sans"/>
                <a:sym typeface="Open Sans"/>
              </a:rPr>
              <a:t>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Excepteur sint occaecat cupidatat non proident, sunt in culpa qui officia deserunt mollit anim id est laborum.</a:t>
            </a:r>
            <a:endParaRPr b="0" i="0" sz="2400" u="none" cap="none" strike="noStrike">
              <a:solidFill>
                <a:schemeClr val="dk1"/>
              </a:solidFill>
              <a:latin typeface="Calibri"/>
              <a:ea typeface="Calibri"/>
              <a:cs typeface="Calibri"/>
              <a:sym typeface="Calibri"/>
            </a:endParaRPr>
          </a:p>
        </p:txBody>
      </p:sp>
      <p:sp>
        <p:nvSpPr>
          <p:cNvPr id="97" name="Google Shape;97;p1"/>
          <p:cNvSpPr txBox="1"/>
          <p:nvPr/>
        </p:nvSpPr>
        <p:spPr>
          <a:xfrm>
            <a:off x="8631380" y="2785653"/>
            <a:ext cx="7315200" cy="837152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solidFill>
                  <a:srgbClr val="000000"/>
                </a:solidFill>
                <a:latin typeface="Open Sans"/>
                <a:ea typeface="Open Sans"/>
                <a:cs typeface="Open Sans"/>
                <a:sym typeface="Open Sans"/>
              </a:rPr>
              <a:t>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Excepteur sint occaecat cupidatat non proident, sunt in culpa qui officia deserunt mollit anim id est laborum.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1200"/>
              </a:spcBef>
              <a:spcAft>
                <a:spcPts val="0"/>
              </a:spcAft>
              <a:buClr>
                <a:srgbClr val="000000"/>
              </a:buClr>
              <a:buSzPts val="2400"/>
              <a:buFont typeface="Arial"/>
              <a:buNone/>
            </a:pPr>
            <a:r>
              <a:rPr b="0" i="0" lang="en-US" sz="2400" u="none" cap="none" strike="noStrike">
                <a:solidFill>
                  <a:srgbClr val="000000"/>
                </a:solidFill>
                <a:latin typeface="Open Sans"/>
                <a:ea typeface="Open Sans"/>
                <a:cs typeface="Open Sans"/>
                <a:sym typeface="Open Sans"/>
              </a:rPr>
              <a:t>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Excepteur sint occaecat cupidatat non proident, sunt in culpa qui officia deserunt mollit anim id est laborum.</a:t>
            </a:r>
            <a:endParaRPr b="0" i="0" sz="2400" u="none" cap="none" strike="noStrike">
              <a:solidFill>
                <a:schemeClr val="dk1"/>
              </a:solidFill>
              <a:latin typeface="Calibri"/>
              <a:ea typeface="Calibri"/>
              <a:cs typeface="Calibri"/>
              <a:sym typeface="Calibri"/>
            </a:endParaRPr>
          </a:p>
        </p:txBody>
      </p:sp>
      <p:sp>
        <p:nvSpPr>
          <p:cNvPr id="98" name="Google Shape;98;p1"/>
          <p:cNvSpPr txBox="1"/>
          <p:nvPr/>
        </p:nvSpPr>
        <p:spPr>
          <a:xfrm>
            <a:off x="8631380" y="12019838"/>
            <a:ext cx="7315200" cy="837152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solidFill>
                  <a:srgbClr val="000000"/>
                </a:solidFill>
                <a:latin typeface="Open Sans"/>
                <a:ea typeface="Open Sans"/>
                <a:cs typeface="Open Sans"/>
                <a:sym typeface="Open Sans"/>
              </a:rPr>
              <a:t>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Excepteur sint occaecat cupidatat non proident, sunt in culpa qui officia deserunt mollit anim id est laborum.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1200"/>
              </a:spcBef>
              <a:spcAft>
                <a:spcPts val="0"/>
              </a:spcAft>
              <a:buClr>
                <a:srgbClr val="000000"/>
              </a:buClr>
              <a:buSzPts val="2400"/>
              <a:buFont typeface="Arial"/>
              <a:buNone/>
            </a:pPr>
            <a:r>
              <a:rPr b="0" i="0" lang="en-US" sz="2400" u="none" cap="none" strike="noStrike">
                <a:solidFill>
                  <a:srgbClr val="000000"/>
                </a:solidFill>
                <a:latin typeface="Open Sans"/>
                <a:ea typeface="Open Sans"/>
                <a:cs typeface="Open Sans"/>
                <a:sym typeface="Open Sans"/>
              </a:rPr>
              <a:t>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Excepteur sint occaecat cupidatat non proident, sunt in culpa qui officia deserunt mollit anim id est laborum.</a:t>
            </a:r>
            <a:endParaRPr b="0" i="0" sz="2400" u="none" cap="none" strike="noStrike">
              <a:solidFill>
                <a:schemeClr val="dk1"/>
              </a:solidFill>
              <a:latin typeface="Calibri"/>
              <a:ea typeface="Calibri"/>
              <a:cs typeface="Calibri"/>
              <a:sym typeface="Calibri"/>
            </a:endParaRPr>
          </a:p>
        </p:txBody>
      </p:sp>
      <p:sp>
        <p:nvSpPr>
          <p:cNvPr id="99" name="Google Shape;99;p1"/>
          <p:cNvSpPr txBox="1"/>
          <p:nvPr/>
        </p:nvSpPr>
        <p:spPr>
          <a:xfrm>
            <a:off x="16952420" y="16561825"/>
            <a:ext cx="7315200" cy="3786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solidFill>
                  <a:srgbClr val="000000"/>
                </a:solidFill>
                <a:latin typeface="Open Sans"/>
                <a:ea typeface="Open Sans"/>
                <a:cs typeface="Open Sans"/>
                <a:sym typeface="Open Sans"/>
              </a:rPr>
              <a:t>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Excepteur sint occaecat cupidatat non proident, sunt in culpa qui officia deserunt mollit anim id est laborum. </a:t>
            </a:r>
            <a:endParaRPr b="0" i="0" sz="1400" u="none" cap="none" strike="noStrike">
              <a:solidFill>
                <a:srgbClr val="000000"/>
              </a:solidFill>
              <a:latin typeface="Arial"/>
              <a:ea typeface="Arial"/>
              <a:cs typeface="Arial"/>
              <a:sym typeface="Arial"/>
            </a:endParaRPr>
          </a:p>
        </p:txBody>
      </p:sp>
      <p:sp>
        <p:nvSpPr>
          <p:cNvPr id="100" name="Google Shape;100;p1"/>
          <p:cNvSpPr txBox="1"/>
          <p:nvPr/>
        </p:nvSpPr>
        <p:spPr>
          <a:xfrm>
            <a:off x="24885251" y="3338265"/>
            <a:ext cx="7315200" cy="3601800"/>
          </a:xfrm>
          <a:prstGeom prst="rect">
            <a:avLst/>
          </a:prstGeom>
          <a:noFill/>
          <a:ln>
            <a:noFill/>
          </a:ln>
        </p:spPr>
        <p:txBody>
          <a:bodyPr anchorCtr="0" anchor="t" bIns="45700" lIns="91425" spcFirstLastPara="1" rIns="91425" wrap="square" tIns="45700">
            <a:spAutoFit/>
          </a:bodyPr>
          <a:lstStyle/>
          <a:p>
            <a:pPr indent="-342900" lvl="0" marL="342900" marR="0" rtl="0" algn="l">
              <a:lnSpc>
                <a:spcPct val="100000"/>
              </a:lnSpc>
              <a:spcBef>
                <a:spcPts val="0"/>
              </a:spcBef>
              <a:spcAft>
                <a:spcPts val="0"/>
              </a:spcAft>
              <a:buClr>
                <a:srgbClr val="000000"/>
              </a:buClr>
              <a:buSzPts val="2400"/>
              <a:buFont typeface="Arial"/>
              <a:buChar char="•"/>
            </a:pPr>
            <a:r>
              <a:rPr b="0" i="0" lang="en-US" sz="2400" u="none" cap="none" strike="noStrike">
                <a:solidFill>
                  <a:srgbClr val="000000"/>
                </a:solidFill>
                <a:latin typeface="Open Sans"/>
                <a:ea typeface="Open Sans"/>
                <a:cs typeface="Open Sans"/>
                <a:sym typeface="Open Sans"/>
              </a:rPr>
              <a:t>Dataset URL</a:t>
            </a:r>
            <a:endParaRPr b="0" i="0" sz="1400" u="none" cap="none" strike="noStrike">
              <a:solidFill>
                <a:srgbClr val="000000"/>
              </a:solidFill>
              <a:latin typeface="Arial"/>
              <a:ea typeface="Arial"/>
              <a:cs typeface="Arial"/>
              <a:sym typeface="Arial"/>
            </a:endParaRPr>
          </a:p>
          <a:p>
            <a:pPr indent="-342900" lvl="0" marL="342900" marR="0" rtl="0" algn="l">
              <a:lnSpc>
                <a:spcPct val="100000"/>
              </a:lnSpc>
              <a:spcBef>
                <a:spcPts val="1200"/>
              </a:spcBef>
              <a:spcAft>
                <a:spcPts val="0"/>
              </a:spcAft>
              <a:buClr>
                <a:srgbClr val="000000"/>
              </a:buClr>
              <a:buSzPts val="2400"/>
              <a:buFont typeface="Arial"/>
              <a:buChar char="•"/>
            </a:pPr>
            <a:r>
              <a:rPr lang="en-US" sz="2400">
                <a:latin typeface="Open Sans"/>
                <a:ea typeface="Open Sans"/>
                <a:cs typeface="Open Sans"/>
                <a:sym typeface="Open Sans"/>
              </a:rPr>
              <a:t>Team Github Repo URL</a:t>
            </a:r>
            <a:endParaRPr sz="2400">
              <a:latin typeface="Open Sans"/>
              <a:ea typeface="Open Sans"/>
              <a:cs typeface="Open Sans"/>
              <a:sym typeface="Open Sans"/>
            </a:endParaRPr>
          </a:p>
          <a:p>
            <a:pPr indent="-342900" lvl="0" marL="342900" marR="0" rtl="0" algn="l">
              <a:lnSpc>
                <a:spcPct val="100000"/>
              </a:lnSpc>
              <a:spcBef>
                <a:spcPts val="1200"/>
              </a:spcBef>
              <a:spcAft>
                <a:spcPts val="0"/>
              </a:spcAft>
              <a:buSzPts val="2400"/>
              <a:buFont typeface="Open Sans"/>
              <a:buChar char="•"/>
            </a:pPr>
            <a:r>
              <a:rPr lang="en-US" sz="2400">
                <a:latin typeface="Open Sans"/>
                <a:ea typeface="Open Sans"/>
                <a:cs typeface="Open Sans"/>
                <a:sym typeface="Open Sans"/>
              </a:rPr>
              <a:t>HPC System URL</a:t>
            </a:r>
            <a:endParaRPr sz="2400">
              <a:latin typeface="Open Sans"/>
              <a:ea typeface="Open Sans"/>
              <a:cs typeface="Open Sans"/>
              <a:sym typeface="Open Sans"/>
            </a:endParaRPr>
          </a:p>
          <a:p>
            <a:pPr indent="-342900" lvl="0" marL="342900" marR="0" rtl="0" algn="l">
              <a:lnSpc>
                <a:spcPct val="100000"/>
              </a:lnSpc>
              <a:spcBef>
                <a:spcPts val="1200"/>
              </a:spcBef>
              <a:spcAft>
                <a:spcPts val="0"/>
              </a:spcAft>
              <a:buSzPts val="2400"/>
              <a:buFont typeface="Open Sans"/>
              <a:buChar char="•"/>
            </a:pPr>
            <a:r>
              <a:rPr lang="en-US" sz="2400">
                <a:latin typeface="Open Sans"/>
                <a:ea typeface="Open Sans"/>
                <a:cs typeface="Open Sans"/>
                <a:sym typeface="Open Sans"/>
              </a:rPr>
              <a:t>Software URL</a:t>
            </a:r>
            <a:endParaRPr sz="2400">
              <a:latin typeface="Open Sans"/>
              <a:ea typeface="Open Sans"/>
              <a:cs typeface="Open Sans"/>
              <a:sym typeface="Open Sans"/>
            </a:endParaRPr>
          </a:p>
          <a:p>
            <a:pPr indent="-342900" lvl="0" marL="342900" marR="0" rtl="0" algn="l">
              <a:lnSpc>
                <a:spcPct val="100000"/>
              </a:lnSpc>
              <a:spcBef>
                <a:spcPts val="1200"/>
              </a:spcBef>
              <a:spcAft>
                <a:spcPts val="0"/>
              </a:spcAft>
              <a:buClr>
                <a:srgbClr val="000000"/>
              </a:buClr>
              <a:buSzPts val="2400"/>
              <a:buFont typeface="Arial"/>
              <a:buChar char="•"/>
            </a:pPr>
            <a:r>
              <a:rPr lang="en-US" sz="2400">
                <a:latin typeface="Open Sans"/>
                <a:ea typeface="Open Sans"/>
                <a:cs typeface="Open Sans"/>
                <a:sym typeface="Open Sans"/>
              </a:rPr>
              <a:t>Research paper reference 1</a:t>
            </a:r>
            <a:endParaRPr b="0" i="0" sz="2400" u="none" cap="none" strike="noStrike">
              <a:solidFill>
                <a:srgbClr val="000000"/>
              </a:solidFill>
              <a:latin typeface="Open Sans"/>
              <a:ea typeface="Open Sans"/>
              <a:cs typeface="Open Sans"/>
              <a:sym typeface="Open Sans"/>
            </a:endParaRPr>
          </a:p>
          <a:p>
            <a:pPr indent="-381000" lvl="0" marL="457200" rtl="0" algn="l">
              <a:spcBef>
                <a:spcPts val="1200"/>
              </a:spcBef>
              <a:spcAft>
                <a:spcPts val="0"/>
              </a:spcAft>
              <a:buSzPts val="2400"/>
              <a:buChar char="•"/>
            </a:pPr>
            <a:r>
              <a:rPr lang="en-US" sz="2400">
                <a:solidFill>
                  <a:schemeClr val="dk1"/>
                </a:solidFill>
                <a:latin typeface="Open Sans"/>
                <a:ea typeface="Open Sans"/>
                <a:cs typeface="Open Sans"/>
                <a:sym typeface="Open Sans"/>
              </a:rPr>
              <a:t>Research paper reference 2</a:t>
            </a:r>
            <a:endParaRPr b="0" i="0" sz="1400" u="none" cap="none" strike="noStrike">
              <a:solidFill>
                <a:srgbClr val="000000"/>
              </a:solidFill>
              <a:latin typeface="Arial"/>
              <a:ea typeface="Arial"/>
              <a:cs typeface="Arial"/>
              <a:sym typeface="Arial"/>
            </a:endParaRPr>
          </a:p>
          <a:p>
            <a:pPr indent="-381000" lvl="0" marL="457200" rtl="0" algn="l">
              <a:spcBef>
                <a:spcPts val="1200"/>
              </a:spcBef>
              <a:spcAft>
                <a:spcPts val="0"/>
              </a:spcAft>
              <a:buSzPts val="2400"/>
              <a:buChar char="•"/>
            </a:pPr>
            <a:r>
              <a:rPr lang="en-US" sz="2400">
                <a:solidFill>
                  <a:schemeClr val="dk1"/>
                </a:solidFill>
                <a:latin typeface="Open Sans"/>
                <a:ea typeface="Open Sans"/>
                <a:cs typeface="Open Sans"/>
                <a:sym typeface="Open Sans"/>
              </a:rPr>
              <a:t>Research paper reference 3</a:t>
            </a:r>
            <a:endParaRPr b="0" i="0" sz="1400" u="none" cap="none" strike="noStrike">
              <a:solidFill>
                <a:srgbClr val="000000"/>
              </a:solidFill>
              <a:latin typeface="Arial"/>
              <a:ea typeface="Arial"/>
              <a:cs typeface="Arial"/>
              <a:sym typeface="Arial"/>
            </a:endParaRPr>
          </a:p>
        </p:txBody>
      </p:sp>
      <p:sp>
        <p:nvSpPr>
          <p:cNvPr id="101" name="Google Shape;101;p1"/>
          <p:cNvSpPr txBox="1"/>
          <p:nvPr/>
        </p:nvSpPr>
        <p:spPr>
          <a:xfrm>
            <a:off x="24885251" y="7916023"/>
            <a:ext cx="7315200" cy="374904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solidFill>
                  <a:srgbClr val="000000"/>
                </a:solidFill>
                <a:latin typeface="Open Sans"/>
                <a:ea typeface="Open Sans"/>
                <a:cs typeface="Open Sans"/>
                <a:sym typeface="Open Sans"/>
              </a:rPr>
              <a:t>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Excepteur sint occaecat cupidatat non proident, sunt in culpa qui officia deserunt mollit anim id est laborum. </a:t>
            </a:r>
            <a:endParaRPr b="0" i="0" sz="1400" u="none" cap="none" strike="noStrike">
              <a:solidFill>
                <a:srgbClr val="000000"/>
              </a:solidFill>
              <a:latin typeface="Arial"/>
              <a:ea typeface="Arial"/>
              <a:cs typeface="Arial"/>
              <a:sym typeface="Arial"/>
            </a:endParaRPr>
          </a:p>
        </p:txBody>
      </p:sp>
      <p:sp>
        <p:nvSpPr>
          <p:cNvPr id="102" name="Google Shape;102;p1"/>
          <p:cNvSpPr txBox="1"/>
          <p:nvPr/>
        </p:nvSpPr>
        <p:spPr>
          <a:xfrm>
            <a:off x="290950" y="83575"/>
            <a:ext cx="27631500" cy="1754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5400"/>
              <a:buFont typeface="Arial"/>
              <a:buNone/>
            </a:pPr>
            <a:r>
              <a:rPr b="1" i="0" lang="en-US" sz="5400" u="none" cap="none" strike="noStrike">
                <a:solidFill>
                  <a:srgbClr val="2B2B5F"/>
                </a:solidFill>
                <a:latin typeface="Calibri"/>
                <a:ea typeface="Calibri"/>
                <a:cs typeface="Calibri"/>
                <a:sym typeface="Calibri"/>
              </a:rPr>
              <a:t>Title: Lorem ipsum dolor sit amet, consectetur adipiscing elit, sed do eiusmod tempor incididunt ut labore et dolore magna aliqua. Ut enim ad minim veniam.</a:t>
            </a:r>
            <a:endParaRPr b="1" i="0" sz="1400" u="none" cap="none" strike="noStrike">
              <a:solidFill>
                <a:srgbClr val="2B2B5F"/>
              </a:solidFill>
              <a:latin typeface="Arial"/>
              <a:ea typeface="Arial"/>
              <a:cs typeface="Arial"/>
              <a:sym typeface="Arial"/>
            </a:endParaRPr>
          </a:p>
        </p:txBody>
      </p:sp>
      <p:sp>
        <p:nvSpPr>
          <p:cNvPr id="103" name="Google Shape;103;p1"/>
          <p:cNvSpPr/>
          <p:nvPr/>
        </p:nvSpPr>
        <p:spPr>
          <a:xfrm>
            <a:off x="26691602" y="13573335"/>
            <a:ext cx="5508848" cy="1463039"/>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000"/>
              <a:buFont typeface="Arial"/>
              <a:buNone/>
            </a:pPr>
            <a:r>
              <a:rPr b="0" i="0" lang="en-US" sz="2000" u="none" cap="none" strike="noStrike">
                <a:solidFill>
                  <a:srgbClr val="000000"/>
                </a:solidFill>
                <a:latin typeface="Calibri"/>
                <a:ea typeface="Calibri"/>
                <a:cs typeface="Calibri"/>
                <a:sym typeface="Calibri"/>
              </a:rPr>
              <a:t>Author 1 Name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rPr b="0" i="0" lang="en-US" sz="2000" u="none" cap="none" strike="noStrike">
                <a:solidFill>
                  <a:srgbClr val="000000"/>
                </a:solidFill>
                <a:latin typeface="Calibri"/>
                <a:ea typeface="Calibri"/>
                <a:cs typeface="Calibri"/>
                <a:sym typeface="Calibri"/>
              </a:rPr>
              <a:t>Affiliation</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rPr b="0" i="0" lang="en-US" sz="2000" u="none" cap="none" strike="noStrike">
                <a:solidFill>
                  <a:srgbClr val="000000"/>
                </a:solidFill>
                <a:latin typeface="Calibri"/>
                <a:ea typeface="Calibri"/>
                <a:cs typeface="Calibri"/>
                <a:sym typeface="Calibri"/>
              </a:rPr>
              <a:t>Email</a:t>
            </a:r>
            <a:endParaRPr b="0" i="0" sz="2000" u="none" cap="none" strike="noStrike">
              <a:solidFill>
                <a:srgbClr val="000000"/>
              </a:solidFill>
              <a:latin typeface="Times New Roman"/>
              <a:ea typeface="Times New Roman"/>
              <a:cs typeface="Times New Roman"/>
              <a:sym typeface="Times New Roman"/>
            </a:endParaRPr>
          </a:p>
        </p:txBody>
      </p:sp>
      <p:sp>
        <p:nvSpPr>
          <p:cNvPr id="104" name="Google Shape;104;p1"/>
          <p:cNvSpPr/>
          <p:nvPr/>
        </p:nvSpPr>
        <p:spPr>
          <a:xfrm>
            <a:off x="24885251" y="13573335"/>
            <a:ext cx="1510280" cy="2286000"/>
          </a:xfrm>
          <a:prstGeom prst="rect">
            <a:avLst/>
          </a:prstGeom>
          <a:solidFill>
            <a:schemeClr val="lt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Calibri"/>
                <a:ea typeface="Calibri"/>
                <a:cs typeface="Calibri"/>
                <a:sym typeface="Calibri"/>
              </a:rPr>
              <a:t>Author</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Calibri"/>
                <a:ea typeface="Calibri"/>
                <a:cs typeface="Calibri"/>
                <a:sym typeface="Calibri"/>
              </a:rPr>
              <a:t>Photo</a:t>
            </a:r>
            <a:endParaRPr b="0" i="0" sz="1400" u="none" cap="none" strike="noStrike">
              <a:solidFill>
                <a:srgbClr val="000000"/>
              </a:solidFill>
              <a:latin typeface="Arial"/>
              <a:ea typeface="Arial"/>
              <a:cs typeface="Arial"/>
              <a:sym typeface="Arial"/>
            </a:endParaRPr>
          </a:p>
        </p:txBody>
      </p:sp>
      <p:sp>
        <p:nvSpPr>
          <p:cNvPr id="105" name="Google Shape;105;p1"/>
          <p:cNvSpPr/>
          <p:nvPr/>
        </p:nvSpPr>
        <p:spPr>
          <a:xfrm>
            <a:off x="24885251" y="16158053"/>
            <a:ext cx="1507658" cy="2286000"/>
          </a:xfrm>
          <a:prstGeom prst="rect">
            <a:avLst/>
          </a:prstGeom>
          <a:solidFill>
            <a:schemeClr val="lt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Calibri"/>
                <a:ea typeface="Calibri"/>
                <a:cs typeface="Calibri"/>
                <a:sym typeface="Calibri"/>
              </a:rPr>
              <a:t>Author 2</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Calibri"/>
                <a:ea typeface="Calibri"/>
                <a:cs typeface="Calibri"/>
                <a:sym typeface="Calibri"/>
              </a:rPr>
              <a:t>Photo</a:t>
            </a:r>
            <a:endParaRPr b="0" i="0" sz="1400" u="none" cap="none" strike="noStrike">
              <a:solidFill>
                <a:srgbClr val="000000"/>
              </a:solidFill>
              <a:latin typeface="Arial"/>
              <a:ea typeface="Arial"/>
              <a:cs typeface="Arial"/>
              <a:sym typeface="Arial"/>
            </a:endParaRPr>
          </a:p>
        </p:txBody>
      </p:sp>
      <p:sp>
        <p:nvSpPr>
          <p:cNvPr id="106" name="Google Shape;106;p1"/>
          <p:cNvSpPr/>
          <p:nvPr/>
        </p:nvSpPr>
        <p:spPr>
          <a:xfrm>
            <a:off x="26691602" y="16158053"/>
            <a:ext cx="5508848" cy="1463039"/>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000"/>
              <a:buFont typeface="Arial"/>
              <a:buNone/>
            </a:pPr>
            <a:r>
              <a:rPr b="0" i="0" lang="en-US" sz="2000" u="none" cap="none" strike="noStrike">
                <a:solidFill>
                  <a:schemeClr val="dk1"/>
                </a:solidFill>
                <a:latin typeface="Calibri"/>
                <a:ea typeface="Calibri"/>
                <a:cs typeface="Calibri"/>
                <a:sym typeface="Calibri"/>
              </a:rPr>
              <a:t>Author 2 Name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rPr b="0" i="0" lang="en-US" sz="2000" u="none" cap="none" strike="noStrike">
                <a:solidFill>
                  <a:schemeClr val="dk1"/>
                </a:solidFill>
                <a:latin typeface="Calibri"/>
                <a:ea typeface="Calibri"/>
                <a:cs typeface="Calibri"/>
                <a:sym typeface="Calibri"/>
              </a:rPr>
              <a:t>Affiliation</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rPr b="0" i="0" lang="en-US" sz="2000" u="none" cap="none" strike="noStrike">
                <a:solidFill>
                  <a:schemeClr val="dk1"/>
                </a:solidFill>
                <a:latin typeface="Calibri"/>
                <a:ea typeface="Calibri"/>
                <a:cs typeface="Calibri"/>
                <a:sym typeface="Calibri"/>
              </a:rPr>
              <a:t>Email</a:t>
            </a:r>
            <a:endParaRPr b="0" i="0" sz="2000" u="none" cap="none" strike="noStrike">
              <a:solidFill>
                <a:schemeClr val="dk1"/>
              </a:solidFill>
              <a:latin typeface="Times New Roman"/>
              <a:ea typeface="Times New Roman"/>
              <a:cs typeface="Times New Roman"/>
              <a:sym typeface="Times New Roman"/>
            </a:endParaRPr>
          </a:p>
        </p:txBody>
      </p:sp>
      <p:sp>
        <p:nvSpPr>
          <p:cNvPr id="107" name="Google Shape;107;p1"/>
          <p:cNvSpPr/>
          <p:nvPr/>
        </p:nvSpPr>
        <p:spPr>
          <a:xfrm>
            <a:off x="26691602" y="18742771"/>
            <a:ext cx="5508848" cy="1463039"/>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000"/>
              <a:buFont typeface="Arial"/>
              <a:buNone/>
            </a:pPr>
            <a:r>
              <a:rPr b="1" i="0" lang="en-US" sz="2000" u="none" cap="none" strike="noStrike">
                <a:solidFill>
                  <a:schemeClr val="dk1"/>
                </a:solidFill>
                <a:latin typeface="Calibri"/>
                <a:ea typeface="Calibri"/>
                <a:cs typeface="Calibri"/>
                <a:sym typeface="Calibri"/>
              </a:rPr>
              <a:t>HPC</a:t>
            </a:r>
            <a:r>
              <a:rPr b="1" lang="en-US" sz="2000">
                <a:solidFill>
                  <a:schemeClr val="dk1"/>
                </a:solidFill>
                <a:latin typeface="Calibri"/>
                <a:ea typeface="Calibri"/>
                <a:cs typeface="Calibri"/>
                <a:sym typeface="Calibri"/>
              </a:rPr>
              <a:t> </a:t>
            </a:r>
            <a:r>
              <a:rPr b="1" i="0" lang="en-US" sz="2000" u="none" cap="none" strike="noStrike">
                <a:solidFill>
                  <a:schemeClr val="dk1"/>
                </a:solidFill>
                <a:latin typeface="Calibri"/>
                <a:ea typeface="Calibri"/>
                <a:cs typeface="Calibri"/>
                <a:sym typeface="Calibri"/>
              </a:rPr>
              <a:t> Mentor</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rPr b="0" i="0" lang="en-US" sz="2000" u="none" cap="none" strike="noStrike">
                <a:solidFill>
                  <a:schemeClr val="dk1"/>
                </a:solidFill>
                <a:latin typeface="Calibri"/>
                <a:ea typeface="Calibri"/>
                <a:cs typeface="Calibri"/>
                <a:sym typeface="Calibri"/>
              </a:rPr>
              <a:t>Name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rPr b="0" i="0" lang="en-US" sz="2000" u="none" cap="none" strike="noStrike">
                <a:solidFill>
                  <a:schemeClr val="dk1"/>
                </a:solidFill>
                <a:latin typeface="Calibri"/>
                <a:ea typeface="Calibri"/>
                <a:cs typeface="Calibri"/>
                <a:sym typeface="Calibri"/>
              </a:rPr>
              <a:t>Affiliation</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rPr b="0" i="0" lang="en-US" sz="2000" u="none" cap="none" strike="noStrike">
                <a:solidFill>
                  <a:schemeClr val="dk1"/>
                </a:solidFill>
                <a:latin typeface="Calibri"/>
                <a:ea typeface="Calibri"/>
                <a:cs typeface="Calibri"/>
                <a:sym typeface="Calibri"/>
              </a:rPr>
              <a:t>Email</a:t>
            </a:r>
            <a:endParaRPr b="0" i="0" sz="2000" u="none" cap="none" strike="noStrike">
              <a:solidFill>
                <a:schemeClr val="dk1"/>
              </a:solidFill>
              <a:latin typeface="Times New Roman"/>
              <a:ea typeface="Times New Roman"/>
              <a:cs typeface="Times New Roman"/>
              <a:sym typeface="Times New Roman"/>
            </a:endParaRPr>
          </a:p>
        </p:txBody>
      </p:sp>
      <p:sp>
        <p:nvSpPr>
          <p:cNvPr id="108" name="Google Shape;108;p1"/>
          <p:cNvSpPr/>
          <p:nvPr/>
        </p:nvSpPr>
        <p:spPr>
          <a:xfrm>
            <a:off x="24885251" y="18742771"/>
            <a:ext cx="1507658" cy="2286000"/>
          </a:xfrm>
          <a:prstGeom prst="rect">
            <a:avLst/>
          </a:prstGeom>
          <a:solidFill>
            <a:schemeClr val="lt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Calibri"/>
                <a:ea typeface="Calibri"/>
                <a:cs typeface="Calibri"/>
                <a:sym typeface="Calibri"/>
              </a:rPr>
              <a:t>Author 2</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Calibri"/>
                <a:ea typeface="Calibri"/>
                <a:cs typeface="Calibri"/>
                <a:sym typeface="Calibri"/>
              </a:rPr>
              <a:t>Photo</a:t>
            </a:r>
            <a:endParaRPr b="0" i="0" sz="1400" u="none" cap="none" strike="noStrike">
              <a:solidFill>
                <a:srgbClr val="000000"/>
              </a:solidFill>
              <a:latin typeface="Arial"/>
              <a:ea typeface="Arial"/>
              <a:cs typeface="Arial"/>
              <a:sym typeface="Arial"/>
            </a:endParaRPr>
          </a:p>
        </p:txBody>
      </p:sp>
      <p:sp>
        <p:nvSpPr>
          <p:cNvPr id="109" name="Google Shape;109;p1"/>
          <p:cNvSpPr/>
          <p:nvPr/>
        </p:nvSpPr>
        <p:spPr>
          <a:xfrm>
            <a:off x="24885251" y="12879202"/>
            <a:ext cx="7315200" cy="457200"/>
          </a:xfrm>
          <a:prstGeom prst="rect">
            <a:avLst/>
          </a:prstGeom>
          <a:solidFill>
            <a:srgbClr val="4682B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3200"/>
              <a:buFont typeface="Arial"/>
              <a:buNone/>
            </a:pPr>
            <a:r>
              <a:rPr b="1" i="0" lang="en-US" sz="3200" u="none" cap="none" strike="noStrike">
                <a:solidFill>
                  <a:schemeClr val="lt1"/>
                </a:solidFill>
                <a:latin typeface="Calibri"/>
                <a:ea typeface="Calibri"/>
                <a:cs typeface="Calibri"/>
                <a:sym typeface="Calibri"/>
              </a:rPr>
              <a:t>Authors</a:t>
            </a:r>
            <a:endParaRPr b="0" i="0" sz="1400" u="none" cap="none" strike="noStrike">
              <a:solidFill>
                <a:srgbClr val="000000"/>
              </a:solidFill>
              <a:latin typeface="Arial"/>
              <a:ea typeface="Arial"/>
              <a:cs typeface="Arial"/>
              <a:sym typeface="Arial"/>
            </a:endParaRPr>
          </a:p>
        </p:txBody>
      </p:sp>
      <p:pic>
        <p:nvPicPr>
          <p:cNvPr id="110" name="Google Shape;110;p1" title="Points scored"/>
          <p:cNvPicPr preferRelativeResize="0"/>
          <p:nvPr/>
        </p:nvPicPr>
        <p:blipFill>
          <a:blip r:embed="rId3">
            <a:alphaModFix/>
          </a:blip>
          <a:stretch>
            <a:fillRect/>
          </a:stretch>
        </p:blipFill>
        <p:spPr>
          <a:xfrm>
            <a:off x="17349075" y="11785229"/>
            <a:ext cx="6295050" cy="3892439"/>
          </a:xfrm>
          <a:prstGeom prst="rect">
            <a:avLst/>
          </a:prstGeom>
          <a:noFill/>
          <a:ln cap="flat" cmpd="sng" w="38100">
            <a:solidFill>
              <a:schemeClr val="dk2"/>
            </a:solidFill>
            <a:prstDash val="solid"/>
            <a:round/>
            <a:headEnd len="sm" w="sm" type="none"/>
            <a:tailEnd len="sm" w="sm" type="none"/>
          </a:ln>
        </p:spPr>
      </p:pic>
      <p:sp>
        <p:nvSpPr>
          <p:cNvPr id="111" name="Google Shape;111;p1"/>
          <p:cNvSpPr txBox="1"/>
          <p:nvPr/>
        </p:nvSpPr>
        <p:spPr>
          <a:xfrm>
            <a:off x="16779300" y="21251300"/>
            <a:ext cx="16139100" cy="615600"/>
          </a:xfrm>
          <a:prstGeom prst="rect">
            <a:avLst/>
          </a:prstGeom>
          <a:noFill/>
          <a:ln>
            <a:noFill/>
          </a:ln>
        </p:spPr>
        <p:txBody>
          <a:bodyPr anchorCtr="0" anchor="t" bIns="91425" lIns="91425" spcFirstLastPara="1" rIns="91425" wrap="square" tIns="91425">
            <a:spAutoFit/>
          </a:bodyPr>
          <a:lstStyle/>
          <a:p>
            <a:pPr indent="0" lvl="0" marL="914400" rtl="0" algn="r">
              <a:spcBef>
                <a:spcPts val="0"/>
              </a:spcBef>
              <a:spcAft>
                <a:spcPts val="0"/>
              </a:spcAft>
              <a:buNone/>
            </a:pPr>
            <a:r>
              <a:rPr b="1" lang="en-US" sz="2800">
                <a:solidFill>
                  <a:schemeClr val="lt1"/>
                </a:solidFill>
                <a:latin typeface="Calibri"/>
                <a:ea typeface="Calibri"/>
                <a:cs typeface="Calibri"/>
                <a:sym typeface="Calibri"/>
              </a:rPr>
              <a:t> </a:t>
            </a:r>
            <a:r>
              <a:rPr b="1" lang="en-US" sz="2800">
                <a:solidFill>
                  <a:srgbClr val="454545"/>
                </a:solidFill>
                <a:latin typeface="Calibri"/>
                <a:ea typeface="Calibri"/>
                <a:cs typeface="Calibri"/>
                <a:sym typeface="Calibri"/>
              </a:rPr>
              <a:t>MORE INFORMATION → https://hackhpc.github.io/hpcinthecity23</a:t>
            </a:r>
            <a:endParaRPr/>
          </a:p>
        </p:txBody>
      </p:sp>
      <p:cxnSp>
        <p:nvCxnSpPr>
          <p:cNvPr id="112" name="Google Shape;112;p1"/>
          <p:cNvCxnSpPr/>
          <p:nvPr/>
        </p:nvCxnSpPr>
        <p:spPr>
          <a:xfrm>
            <a:off x="-24225" y="21130900"/>
            <a:ext cx="33025800" cy="0"/>
          </a:xfrm>
          <a:prstGeom prst="straightConnector1">
            <a:avLst/>
          </a:prstGeom>
          <a:noFill/>
          <a:ln cap="flat" cmpd="sng" w="38100">
            <a:solidFill>
              <a:schemeClr val="dk2"/>
            </a:solidFill>
            <a:prstDash val="solid"/>
            <a:round/>
            <a:headEnd len="med" w="med" type="none"/>
            <a:tailEnd len="med" w="med" type="none"/>
          </a:ln>
        </p:spPr>
      </p:cxnSp>
      <p:pic>
        <p:nvPicPr>
          <p:cNvPr id="113" name="Google Shape;113;p1"/>
          <p:cNvPicPr preferRelativeResize="0"/>
          <p:nvPr/>
        </p:nvPicPr>
        <p:blipFill>
          <a:blip r:embed="rId4">
            <a:alphaModFix/>
          </a:blip>
          <a:stretch>
            <a:fillRect/>
          </a:stretch>
        </p:blipFill>
        <p:spPr>
          <a:xfrm>
            <a:off x="-76200" y="20480050"/>
            <a:ext cx="5852200" cy="1463050"/>
          </a:xfrm>
          <a:prstGeom prst="rect">
            <a:avLst/>
          </a:prstGeom>
          <a:noFill/>
          <a:ln cap="flat" cmpd="sng" w="38100">
            <a:solidFill>
              <a:schemeClr val="dk2"/>
            </a:solidFill>
            <a:prstDash val="solid"/>
            <a:round/>
            <a:headEnd len="sm" w="sm" type="none"/>
            <a:tailEnd len="sm" w="sm" type="none"/>
          </a:ln>
        </p:spPr>
      </p:pic>
      <p:pic>
        <p:nvPicPr>
          <p:cNvPr id="114" name="Google Shape;114;p1"/>
          <p:cNvPicPr preferRelativeResize="0"/>
          <p:nvPr/>
        </p:nvPicPr>
        <p:blipFill>
          <a:blip r:embed="rId5">
            <a:alphaModFix/>
          </a:blip>
          <a:stretch>
            <a:fillRect/>
          </a:stretch>
        </p:blipFill>
        <p:spPr>
          <a:xfrm>
            <a:off x="5943600" y="21130900"/>
            <a:ext cx="2857500" cy="762000"/>
          </a:xfrm>
          <a:prstGeom prst="rect">
            <a:avLst/>
          </a:prstGeom>
          <a:noFill/>
          <a:ln>
            <a:noFill/>
          </a:ln>
        </p:spPr>
      </p:pic>
      <p:pic>
        <p:nvPicPr>
          <p:cNvPr id="115" name="Google Shape;115;p1"/>
          <p:cNvPicPr preferRelativeResize="0"/>
          <p:nvPr/>
        </p:nvPicPr>
        <p:blipFill>
          <a:blip r:embed="rId6">
            <a:alphaModFix/>
          </a:blip>
          <a:stretch>
            <a:fillRect/>
          </a:stretch>
        </p:blipFill>
        <p:spPr>
          <a:xfrm>
            <a:off x="9077961" y="21204100"/>
            <a:ext cx="6180137" cy="615600"/>
          </a:xfrm>
          <a:prstGeom prst="rect">
            <a:avLst/>
          </a:prstGeom>
          <a:noFill/>
          <a:ln>
            <a:noFill/>
          </a:ln>
        </p:spPr>
      </p:pic>
      <p:pic>
        <p:nvPicPr>
          <p:cNvPr id="116" name="Google Shape;116;p1"/>
          <p:cNvPicPr preferRelativeResize="0"/>
          <p:nvPr/>
        </p:nvPicPr>
        <p:blipFill>
          <a:blip r:embed="rId7">
            <a:alphaModFix/>
          </a:blip>
          <a:stretch>
            <a:fillRect/>
          </a:stretch>
        </p:blipFill>
        <p:spPr>
          <a:xfrm>
            <a:off x="18062947" y="21191800"/>
            <a:ext cx="1641542" cy="640200"/>
          </a:xfrm>
          <a:prstGeom prst="rect">
            <a:avLst/>
          </a:prstGeom>
          <a:noFill/>
          <a:ln>
            <a:noFill/>
          </a:ln>
        </p:spPr>
      </p:pic>
      <p:pic>
        <p:nvPicPr>
          <p:cNvPr id="117" name="Google Shape;117;p1"/>
          <p:cNvPicPr preferRelativeResize="0"/>
          <p:nvPr/>
        </p:nvPicPr>
        <p:blipFill>
          <a:blip r:embed="rId8">
            <a:alphaModFix/>
          </a:blip>
          <a:stretch>
            <a:fillRect/>
          </a:stretch>
        </p:blipFill>
        <p:spPr>
          <a:xfrm>
            <a:off x="19981350" y="21204100"/>
            <a:ext cx="2251128" cy="615600"/>
          </a:xfrm>
          <a:prstGeom prst="rect">
            <a:avLst/>
          </a:prstGeom>
          <a:noFill/>
          <a:ln>
            <a:noFill/>
          </a:ln>
        </p:spPr>
      </p:pic>
      <p:pic>
        <p:nvPicPr>
          <p:cNvPr id="118" name="Google Shape;118;p1"/>
          <p:cNvPicPr preferRelativeResize="0"/>
          <p:nvPr/>
        </p:nvPicPr>
        <p:blipFill>
          <a:blip r:embed="rId9">
            <a:alphaModFix/>
          </a:blip>
          <a:stretch>
            <a:fillRect/>
          </a:stretch>
        </p:blipFill>
        <p:spPr>
          <a:xfrm>
            <a:off x="15534960" y="21186226"/>
            <a:ext cx="2251126" cy="651348"/>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2022-08-16T17:08:39Z</dcterms:created>
  <dc:creator>Jeff Wood</dc:creator>
</cp:coreProperties>
</file>