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" roundtripDataSignature="AMtx7mjTQwt7lu3g40iLLj5e/v0VYBAr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2.png"/><Relationship Id="rId4" Type="http://schemas.openxmlformats.org/officeDocument/2006/relationships/image" Target="../media/image15.png"/><Relationship Id="rId11" Type="http://schemas.openxmlformats.org/officeDocument/2006/relationships/image" Target="../media/image6.png"/><Relationship Id="rId10" Type="http://schemas.openxmlformats.org/officeDocument/2006/relationships/image" Target="../media/image21.png"/><Relationship Id="rId9" Type="http://schemas.openxmlformats.org/officeDocument/2006/relationships/image" Target="../media/image12.png"/><Relationship Id="rId5" Type="http://schemas.openxmlformats.org/officeDocument/2006/relationships/image" Target="../media/image19.png"/><Relationship Id="rId6" Type="http://schemas.openxmlformats.org/officeDocument/2006/relationships/image" Target="../media/image14.png"/><Relationship Id="rId7" Type="http://schemas.openxmlformats.org/officeDocument/2006/relationships/image" Target="../media/image5.jpg"/><Relationship Id="rId8" Type="http://schemas.openxmlformats.org/officeDocument/2006/relationships/image" Target="../media/image4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jpg"/><Relationship Id="rId3" Type="http://schemas.openxmlformats.org/officeDocument/2006/relationships/image" Target="../media/image2.png"/><Relationship Id="rId4" Type="http://schemas.openxmlformats.org/officeDocument/2006/relationships/image" Target="../media/image15.png"/><Relationship Id="rId11" Type="http://schemas.openxmlformats.org/officeDocument/2006/relationships/image" Target="../media/image6.png"/><Relationship Id="rId10" Type="http://schemas.openxmlformats.org/officeDocument/2006/relationships/image" Target="../media/image21.png"/><Relationship Id="rId9" Type="http://schemas.openxmlformats.org/officeDocument/2006/relationships/image" Target="../media/image12.png"/><Relationship Id="rId5" Type="http://schemas.openxmlformats.org/officeDocument/2006/relationships/image" Target="../media/image19.png"/><Relationship Id="rId6" Type="http://schemas.openxmlformats.org/officeDocument/2006/relationships/image" Target="../media/image14.png"/><Relationship Id="rId7" Type="http://schemas.openxmlformats.org/officeDocument/2006/relationships/image" Target="../media/image5.jpg"/><Relationship Id="rId8" Type="http://schemas.openxmlformats.org/officeDocument/2006/relationships/image" Target="../media/image4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idx="11" type="ftr"/>
          </p:nvPr>
        </p:nvSpPr>
        <p:spPr>
          <a:xfrm rot="5400000">
            <a:off x="10131423" y="2645518"/>
            <a:ext cx="334405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11448125" y="5967773"/>
            <a:ext cx="71064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" name="Google Shape;23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4" name="Google Shape;24;p5"/>
          <p:cNvSpPr/>
          <p:nvPr/>
        </p:nvSpPr>
        <p:spPr>
          <a:xfrm>
            <a:off x="-1" y="4693224"/>
            <a:ext cx="12192001" cy="2176988"/>
          </a:xfrm>
          <a:prstGeom prst="rect">
            <a:avLst/>
          </a:prstGeom>
          <a:solidFill>
            <a:srgbClr val="F0EC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5" name="Google Shape;25;p5"/>
          <p:cNvSpPr/>
          <p:nvPr/>
        </p:nvSpPr>
        <p:spPr>
          <a:xfrm>
            <a:off x="800100" y="4109483"/>
            <a:ext cx="11391900" cy="2062717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descr="A group of bears in a room with computers&#10;&#10;Description automatically generated" id="26" name="Google Shape;26;p5"/>
          <p:cNvPicPr preferRelativeResize="0"/>
          <p:nvPr/>
        </p:nvPicPr>
        <p:blipFill rotWithShape="1">
          <a:blip r:embed="rId2">
            <a:alphaModFix/>
          </a:blip>
          <a:srcRect b="38763" l="3" r="-2" t="25163"/>
          <a:stretch/>
        </p:blipFill>
        <p:spPr>
          <a:xfrm>
            <a:off x="-108034" y="3622"/>
            <a:ext cx="12411288" cy="4777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9644" y="-241346"/>
            <a:ext cx="12411288" cy="1530725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descr="A white and blue logo&#10;&#10;Description automatically generated" id="28" name="Google Shape;28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1790" y="1035670"/>
            <a:ext cx="2314216" cy="828973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29" name="Google Shape;29;p5"/>
          <p:cNvSpPr txBox="1"/>
          <p:nvPr/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10/26/23</a:t>
            </a:r>
            <a:endParaRPr sz="800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0" name="Google Shape;30;p5"/>
          <p:cNvSpPr txBox="1"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‹#›</a:t>
            </a:fld>
            <a:endParaRPr sz="800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1" name="Google Shape;31;p5"/>
          <p:cNvSpPr/>
          <p:nvPr/>
        </p:nvSpPr>
        <p:spPr>
          <a:xfrm>
            <a:off x="6833612" y="5688622"/>
            <a:ext cx="7339913" cy="369332"/>
          </a:xfrm>
          <a:prstGeom prst="parallelogram">
            <a:avLst>
              <a:gd fmla="val 25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2" name="Google Shape;32;p5"/>
          <p:cNvSpPr txBox="1"/>
          <p:nvPr/>
        </p:nvSpPr>
        <p:spPr>
          <a:xfrm>
            <a:off x="6833612" y="5700834"/>
            <a:ext cx="669324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HTTPS://HACKHPC.GITHUB.IO/HPCINTHECITY23</a:t>
            </a:r>
            <a:endParaRPr/>
          </a:p>
        </p:txBody>
      </p:sp>
      <p:sp>
        <p:nvSpPr>
          <p:cNvPr id="33" name="Google Shape;33;p5"/>
          <p:cNvSpPr/>
          <p:nvPr/>
        </p:nvSpPr>
        <p:spPr>
          <a:xfrm>
            <a:off x="0" y="6029953"/>
            <a:ext cx="12195049" cy="93536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34" name="Google Shape;34;p5"/>
          <p:cNvGrpSpPr/>
          <p:nvPr/>
        </p:nvGrpSpPr>
        <p:grpSpPr>
          <a:xfrm>
            <a:off x="41916" y="6184412"/>
            <a:ext cx="12108167" cy="595523"/>
            <a:chOff x="83833" y="6195745"/>
            <a:chExt cx="12108167" cy="595523"/>
          </a:xfrm>
        </p:grpSpPr>
        <p:pic>
          <p:nvPicPr>
            <p:cNvPr id="35" name="Google Shape;35;p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0553700" y="6301962"/>
              <a:ext cx="1638300" cy="4893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" name="Google Shape;36;p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046770" y="6294939"/>
              <a:ext cx="1267733" cy="4963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A blue and orange logo&#10;&#10;Description automatically generated" id="37" name="Google Shape;37;p5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7411273" y="6295675"/>
              <a:ext cx="1728675" cy="4955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A logo with a triangle and a diamond&#10;&#10;Description automatically generated" id="38" name="Google Shape;38;p5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9236718" y="6195745"/>
              <a:ext cx="1220211" cy="5955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A logo with blue and red letters&#10;&#10;Description automatically generated" id="39" name="Google Shape;39;p5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4787127" y="6231832"/>
              <a:ext cx="1162873" cy="5594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A black background with orange and grey text&#10;&#10;Description automatically generated" id="40" name="Google Shape;40;p5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83833" y="6330616"/>
              <a:ext cx="4606524" cy="46065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A blue text on a black background&#10;&#10;Description automatically generated" id="41" name="Google Shape;41;p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0246518" y="5191446"/>
            <a:ext cx="1843088" cy="49149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5"/>
          <p:cNvSpPr txBox="1"/>
          <p:nvPr>
            <p:ph idx="1" type="subTitle"/>
          </p:nvPr>
        </p:nvSpPr>
        <p:spPr>
          <a:xfrm>
            <a:off x="79352" y="5640323"/>
            <a:ext cx="6680871" cy="3896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cap="none"/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43" name="Google Shape;43;p5"/>
          <p:cNvSpPr txBox="1"/>
          <p:nvPr>
            <p:ph type="ctrTitle"/>
          </p:nvPr>
        </p:nvSpPr>
        <p:spPr>
          <a:xfrm>
            <a:off x="36487" y="4781259"/>
            <a:ext cx="10093777" cy="82299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"/>
          <p:cNvSpPr txBox="1"/>
          <p:nvPr>
            <p:ph type="title"/>
          </p:nvPr>
        </p:nvSpPr>
        <p:spPr>
          <a:xfrm>
            <a:off x="581649" y="79629"/>
            <a:ext cx="9947069" cy="1254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" type="body"/>
          </p:nvPr>
        </p:nvSpPr>
        <p:spPr>
          <a:xfrm>
            <a:off x="1396192" y="1589669"/>
            <a:ext cx="9132526" cy="44209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0" type="dt"/>
          </p:nvPr>
        </p:nvSpPr>
        <p:spPr>
          <a:xfrm rot="5400000">
            <a:off x="-1001475" y="1517536"/>
            <a:ext cx="28011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1" type="ftr"/>
          </p:nvPr>
        </p:nvSpPr>
        <p:spPr>
          <a:xfrm rot="5400000">
            <a:off x="10131423" y="2645518"/>
            <a:ext cx="334405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6"/>
          <p:cNvSpPr txBox="1"/>
          <p:nvPr>
            <p:ph idx="12" type="sldNum"/>
          </p:nvPr>
        </p:nvSpPr>
        <p:spPr>
          <a:xfrm>
            <a:off x="11448125" y="5967773"/>
            <a:ext cx="71064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>
  <p:cSld name="Picture with Caption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 txBox="1"/>
          <p:nvPr>
            <p:ph type="title"/>
          </p:nvPr>
        </p:nvSpPr>
        <p:spPr>
          <a:xfrm>
            <a:off x="6030484" y="293365"/>
            <a:ext cx="5678443" cy="16577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venir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11448125" y="5967773"/>
            <a:ext cx="71064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A bear wearing a white coat and holding a book and standing in front of a computer&#10;&#10;Description automatically generated" id="53" name="Google Shape;53;p7"/>
          <p:cNvPicPr preferRelativeResize="0"/>
          <p:nvPr/>
        </p:nvPicPr>
        <p:blipFill rotWithShape="1">
          <a:blip r:embed="rId2">
            <a:alphaModFix/>
          </a:blip>
          <a:srcRect b="0" l="3358" r="13898" t="0"/>
          <a:stretch/>
        </p:blipFill>
        <p:spPr>
          <a:xfrm flipH="1">
            <a:off x="-101600" y="0"/>
            <a:ext cx="5776168" cy="73635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1600" y="0"/>
            <a:ext cx="5776168" cy="7123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white and blue logo&#10;&#10;Description automatically generated" id="55" name="Google Shape;55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00813" y="741104"/>
            <a:ext cx="1780955" cy="637954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7"/>
          <p:cNvSpPr/>
          <p:nvPr/>
        </p:nvSpPr>
        <p:spPr>
          <a:xfrm>
            <a:off x="5674568" y="5381001"/>
            <a:ext cx="6520481" cy="156077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57" name="Google Shape;57;p7"/>
          <p:cNvGrpSpPr/>
          <p:nvPr/>
        </p:nvGrpSpPr>
        <p:grpSpPr>
          <a:xfrm>
            <a:off x="5906777" y="5799916"/>
            <a:ext cx="6138472" cy="1066861"/>
            <a:chOff x="5802652" y="44244"/>
            <a:chExt cx="6138472" cy="1066861"/>
          </a:xfrm>
        </p:grpSpPr>
        <p:pic>
          <p:nvPicPr>
            <p:cNvPr id="58" name="Google Shape;58;p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9055722" y="593801"/>
              <a:ext cx="1638300" cy="4893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Google Shape;59;p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617479" y="603680"/>
              <a:ext cx="1267733" cy="4963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A blue and orange logo&#10;&#10;Description automatically generated" id="60" name="Google Shape;60;p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5802652" y="615512"/>
              <a:ext cx="1728675" cy="4955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A logo with a triangle and a diamond&#10;&#10;Description automatically generated" id="61" name="Google Shape;61;p7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10705691" y="248892"/>
              <a:ext cx="1235433" cy="6029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A logo with blue and red letters&#10;&#10;Description automatically generated" id="62" name="Google Shape;62;p7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9531149" y="44244"/>
              <a:ext cx="1162873" cy="5594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A black background with orange and grey text&#10;&#10;Description automatically generated" id="63" name="Google Shape;63;p7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5802652" y="165061"/>
              <a:ext cx="3600413" cy="36004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A blue text on a black background&#10;&#10;Description automatically generated" id="64" name="Google Shape;64;p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2313124" y="5872633"/>
            <a:ext cx="3226601" cy="860427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7"/>
          <p:cNvSpPr txBox="1"/>
          <p:nvPr>
            <p:ph idx="1" type="body"/>
          </p:nvPr>
        </p:nvSpPr>
        <p:spPr>
          <a:xfrm>
            <a:off x="6112067" y="2150681"/>
            <a:ext cx="5596860" cy="3482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8"/>
          <p:cNvSpPr txBox="1"/>
          <p:nvPr>
            <p:ph type="title"/>
          </p:nvPr>
        </p:nvSpPr>
        <p:spPr>
          <a:xfrm>
            <a:off x="1638300" y="2748406"/>
            <a:ext cx="8115300" cy="273799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venir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8"/>
          <p:cNvSpPr txBox="1"/>
          <p:nvPr>
            <p:ph idx="1" type="body"/>
          </p:nvPr>
        </p:nvSpPr>
        <p:spPr>
          <a:xfrm>
            <a:off x="1638300" y="1371600"/>
            <a:ext cx="8115300" cy="13332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9" name="Google Shape;69;p8"/>
          <p:cNvSpPr txBox="1"/>
          <p:nvPr>
            <p:ph idx="10" type="dt"/>
          </p:nvPr>
        </p:nvSpPr>
        <p:spPr>
          <a:xfrm rot="5400000">
            <a:off x="-1001475" y="1517536"/>
            <a:ext cx="28011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8"/>
          <p:cNvSpPr txBox="1"/>
          <p:nvPr>
            <p:ph idx="11" type="ftr"/>
          </p:nvPr>
        </p:nvSpPr>
        <p:spPr>
          <a:xfrm rot="5400000">
            <a:off x="10131423" y="2645518"/>
            <a:ext cx="334405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8"/>
          <p:cNvSpPr txBox="1"/>
          <p:nvPr>
            <p:ph idx="12" type="sldNum"/>
          </p:nvPr>
        </p:nvSpPr>
        <p:spPr>
          <a:xfrm>
            <a:off x="11448125" y="5967773"/>
            <a:ext cx="71064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9"/>
          <p:cNvSpPr txBox="1"/>
          <p:nvPr>
            <p:ph type="title"/>
          </p:nvPr>
        </p:nvSpPr>
        <p:spPr>
          <a:xfrm>
            <a:off x="1638299" y="685800"/>
            <a:ext cx="9382348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>
            <p:ph idx="1" type="body"/>
          </p:nvPr>
        </p:nvSpPr>
        <p:spPr>
          <a:xfrm>
            <a:off x="1638297" y="2057400"/>
            <a:ext cx="4553103" cy="4125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9"/>
          <p:cNvSpPr txBox="1"/>
          <p:nvPr>
            <p:ph idx="2" type="body"/>
          </p:nvPr>
        </p:nvSpPr>
        <p:spPr>
          <a:xfrm>
            <a:off x="6477000" y="2057400"/>
            <a:ext cx="4543647" cy="4125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9"/>
          <p:cNvSpPr txBox="1"/>
          <p:nvPr>
            <p:ph idx="10" type="dt"/>
          </p:nvPr>
        </p:nvSpPr>
        <p:spPr>
          <a:xfrm rot="5400000">
            <a:off x="-1001475" y="1517536"/>
            <a:ext cx="28011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9"/>
          <p:cNvSpPr txBox="1"/>
          <p:nvPr>
            <p:ph idx="11" type="ftr"/>
          </p:nvPr>
        </p:nvSpPr>
        <p:spPr>
          <a:xfrm rot="5400000">
            <a:off x="10131423" y="2645518"/>
            <a:ext cx="334405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9"/>
          <p:cNvSpPr txBox="1"/>
          <p:nvPr>
            <p:ph idx="12" type="sldNum"/>
          </p:nvPr>
        </p:nvSpPr>
        <p:spPr>
          <a:xfrm>
            <a:off x="11448125" y="5967773"/>
            <a:ext cx="71064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0"/>
          <p:cNvSpPr txBox="1"/>
          <p:nvPr>
            <p:ph type="title"/>
          </p:nvPr>
        </p:nvSpPr>
        <p:spPr>
          <a:xfrm>
            <a:off x="1638300" y="755118"/>
            <a:ext cx="9378304" cy="12227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0"/>
          <p:cNvSpPr txBox="1"/>
          <p:nvPr>
            <p:ph idx="1" type="body"/>
          </p:nvPr>
        </p:nvSpPr>
        <p:spPr>
          <a:xfrm>
            <a:off x="1638300" y="2034147"/>
            <a:ext cx="4529391" cy="68159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 cap="none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2" name="Google Shape;82;p10"/>
          <p:cNvSpPr txBox="1"/>
          <p:nvPr>
            <p:ph idx="2" type="body"/>
          </p:nvPr>
        </p:nvSpPr>
        <p:spPr>
          <a:xfrm>
            <a:off x="1638300" y="2748405"/>
            <a:ext cx="4529391" cy="34412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10"/>
          <p:cNvSpPr txBox="1"/>
          <p:nvPr>
            <p:ph idx="3" type="body"/>
          </p:nvPr>
        </p:nvSpPr>
        <p:spPr>
          <a:xfrm>
            <a:off x="6487213" y="2034147"/>
            <a:ext cx="4529391" cy="68159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 cap="none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4" name="Google Shape;84;p10"/>
          <p:cNvSpPr txBox="1"/>
          <p:nvPr>
            <p:ph idx="4" type="body"/>
          </p:nvPr>
        </p:nvSpPr>
        <p:spPr>
          <a:xfrm>
            <a:off x="6487213" y="2748405"/>
            <a:ext cx="4529391" cy="34412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5" name="Google Shape;85;p10"/>
          <p:cNvSpPr txBox="1"/>
          <p:nvPr>
            <p:ph idx="10" type="dt"/>
          </p:nvPr>
        </p:nvSpPr>
        <p:spPr>
          <a:xfrm rot="5400000">
            <a:off x="-1001475" y="1517536"/>
            <a:ext cx="28011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>
            <p:ph idx="11" type="ftr"/>
          </p:nvPr>
        </p:nvSpPr>
        <p:spPr>
          <a:xfrm rot="5400000">
            <a:off x="10131423" y="2645518"/>
            <a:ext cx="334405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0"/>
          <p:cNvSpPr txBox="1"/>
          <p:nvPr>
            <p:ph idx="12" type="sldNum"/>
          </p:nvPr>
        </p:nvSpPr>
        <p:spPr>
          <a:xfrm>
            <a:off x="11448125" y="5967773"/>
            <a:ext cx="71064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1"/>
          <p:cNvSpPr txBox="1"/>
          <p:nvPr>
            <p:ph type="title"/>
          </p:nvPr>
        </p:nvSpPr>
        <p:spPr>
          <a:xfrm>
            <a:off x="581649" y="79629"/>
            <a:ext cx="9947069" cy="1254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1"/>
          <p:cNvSpPr txBox="1"/>
          <p:nvPr>
            <p:ph idx="10" type="dt"/>
          </p:nvPr>
        </p:nvSpPr>
        <p:spPr>
          <a:xfrm rot="5400000">
            <a:off x="-1001475" y="1517536"/>
            <a:ext cx="28011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1"/>
          <p:cNvSpPr txBox="1"/>
          <p:nvPr>
            <p:ph idx="11" type="ftr"/>
          </p:nvPr>
        </p:nvSpPr>
        <p:spPr>
          <a:xfrm rot="5400000">
            <a:off x="10131423" y="2645518"/>
            <a:ext cx="334405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1"/>
          <p:cNvSpPr txBox="1"/>
          <p:nvPr>
            <p:ph idx="12" type="sldNum"/>
          </p:nvPr>
        </p:nvSpPr>
        <p:spPr>
          <a:xfrm>
            <a:off x="11448125" y="5967773"/>
            <a:ext cx="71064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2"/>
          <p:cNvSpPr txBox="1"/>
          <p:nvPr>
            <p:ph idx="10" type="dt"/>
          </p:nvPr>
        </p:nvSpPr>
        <p:spPr>
          <a:xfrm rot="5400000">
            <a:off x="-1001475" y="1517536"/>
            <a:ext cx="28011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2"/>
          <p:cNvSpPr txBox="1"/>
          <p:nvPr>
            <p:ph idx="11" type="ftr"/>
          </p:nvPr>
        </p:nvSpPr>
        <p:spPr>
          <a:xfrm rot="5400000">
            <a:off x="10131423" y="2645518"/>
            <a:ext cx="334405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2"/>
          <p:cNvSpPr txBox="1"/>
          <p:nvPr>
            <p:ph idx="12" type="sldNum"/>
          </p:nvPr>
        </p:nvSpPr>
        <p:spPr>
          <a:xfrm>
            <a:off x="11448125" y="5967773"/>
            <a:ext cx="71064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3"/>
          <p:cNvSpPr txBox="1"/>
          <p:nvPr>
            <p:ph type="title"/>
          </p:nvPr>
        </p:nvSpPr>
        <p:spPr>
          <a:xfrm>
            <a:off x="1225621" y="1085481"/>
            <a:ext cx="3651180" cy="16577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venir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3"/>
          <p:cNvSpPr txBox="1"/>
          <p:nvPr>
            <p:ph idx="1" type="body"/>
          </p:nvPr>
        </p:nvSpPr>
        <p:spPr>
          <a:xfrm>
            <a:off x="5676900" y="1132676"/>
            <a:ext cx="5289480" cy="47283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0" name="Google Shape;100;p13"/>
          <p:cNvSpPr txBox="1"/>
          <p:nvPr>
            <p:ph idx="2" type="body"/>
          </p:nvPr>
        </p:nvSpPr>
        <p:spPr>
          <a:xfrm>
            <a:off x="1225621" y="2748406"/>
            <a:ext cx="3651180" cy="31126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1" name="Google Shape;101;p13"/>
          <p:cNvSpPr txBox="1"/>
          <p:nvPr>
            <p:ph idx="10" type="dt"/>
          </p:nvPr>
        </p:nvSpPr>
        <p:spPr>
          <a:xfrm rot="5400000">
            <a:off x="-1001475" y="1517536"/>
            <a:ext cx="28011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3"/>
          <p:cNvSpPr txBox="1"/>
          <p:nvPr>
            <p:ph idx="11" type="ftr"/>
          </p:nvPr>
        </p:nvSpPr>
        <p:spPr>
          <a:xfrm rot="5400000">
            <a:off x="10131423" y="2645518"/>
            <a:ext cx="334405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13"/>
          <p:cNvSpPr txBox="1"/>
          <p:nvPr>
            <p:ph idx="12" type="sldNum"/>
          </p:nvPr>
        </p:nvSpPr>
        <p:spPr>
          <a:xfrm>
            <a:off x="11448125" y="5967773"/>
            <a:ext cx="71064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 txBox="1"/>
          <p:nvPr>
            <p:ph type="title"/>
          </p:nvPr>
        </p:nvSpPr>
        <p:spPr>
          <a:xfrm>
            <a:off x="1638299" y="685800"/>
            <a:ext cx="8915402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4"/>
          <p:cNvSpPr txBox="1"/>
          <p:nvPr>
            <p:ph idx="1" type="body"/>
          </p:nvPr>
        </p:nvSpPr>
        <p:spPr>
          <a:xfrm rot="5400000">
            <a:off x="4038599" y="-342901"/>
            <a:ext cx="4114801" cy="89154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7" name="Google Shape;107;p14"/>
          <p:cNvSpPr txBox="1"/>
          <p:nvPr>
            <p:ph idx="10" type="dt"/>
          </p:nvPr>
        </p:nvSpPr>
        <p:spPr>
          <a:xfrm rot="5400000">
            <a:off x="-1001475" y="1517536"/>
            <a:ext cx="28011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4"/>
          <p:cNvSpPr txBox="1"/>
          <p:nvPr>
            <p:ph idx="11" type="ftr"/>
          </p:nvPr>
        </p:nvSpPr>
        <p:spPr>
          <a:xfrm rot="5400000">
            <a:off x="10131423" y="2645518"/>
            <a:ext cx="334405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4"/>
          <p:cNvSpPr txBox="1"/>
          <p:nvPr>
            <p:ph idx="12" type="sldNum"/>
          </p:nvPr>
        </p:nvSpPr>
        <p:spPr>
          <a:xfrm>
            <a:off x="11448125" y="5967773"/>
            <a:ext cx="71064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1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3" name="Google Shape;113;p15"/>
          <p:cNvSpPr txBox="1"/>
          <p:nvPr>
            <p:ph idx="10" type="dt"/>
          </p:nvPr>
        </p:nvSpPr>
        <p:spPr>
          <a:xfrm rot="5400000">
            <a:off x="-1001475" y="1517536"/>
            <a:ext cx="28011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5"/>
          <p:cNvSpPr txBox="1"/>
          <p:nvPr>
            <p:ph idx="11" type="ftr"/>
          </p:nvPr>
        </p:nvSpPr>
        <p:spPr>
          <a:xfrm rot="5400000">
            <a:off x="10131423" y="2645518"/>
            <a:ext cx="334405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15"/>
          <p:cNvSpPr txBox="1"/>
          <p:nvPr>
            <p:ph idx="12" type="sldNum"/>
          </p:nvPr>
        </p:nvSpPr>
        <p:spPr>
          <a:xfrm>
            <a:off x="11448125" y="5967773"/>
            <a:ext cx="71064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7.xml"/><Relationship Id="rId10" Type="http://schemas.openxmlformats.org/officeDocument/2006/relationships/slideLayout" Target="../slideLayouts/slideLayout6.xml"/><Relationship Id="rId1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8.xml"/><Relationship Id="rId1" Type="http://schemas.openxmlformats.org/officeDocument/2006/relationships/image" Target="../media/image23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9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0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/>
          <p:nvPr>
            <p:ph type="title"/>
          </p:nvPr>
        </p:nvSpPr>
        <p:spPr>
          <a:xfrm>
            <a:off x="581649" y="79629"/>
            <a:ext cx="9947069" cy="1254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venir"/>
              <a:buNone/>
              <a:defRPr b="1" i="0" sz="32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4"/>
          <p:cNvSpPr txBox="1"/>
          <p:nvPr>
            <p:ph idx="1" type="body"/>
          </p:nvPr>
        </p:nvSpPr>
        <p:spPr>
          <a:xfrm>
            <a:off x="1396192" y="1589669"/>
            <a:ext cx="9132526" cy="44209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330200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317500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317500" lvl="3" marL="1828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317500" lvl="4" marL="22860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12" name="Google Shape;12;p4"/>
          <p:cNvSpPr txBox="1"/>
          <p:nvPr>
            <p:ph idx="10" type="dt"/>
          </p:nvPr>
        </p:nvSpPr>
        <p:spPr>
          <a:xfrm rot="5400000">
            <a:off x="-1001475" y="1517536"/>
            <a:ext cx="28011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13" name="Google Shape;13;p4"/>
          <p:cNvSpPr txBox="1"/>
          <p:nvPr>
            <p:ph idx="11" type="ftr"/>
          </p:nvPr>
        </p:nvSpPr>
        <p:spPr>
          <a:xfrm rot="5400000">
            <a:off x="10131423" y="2645518"/>
            <a:ext cx="334405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14" name="Google Shape;14;p4"/>
          <p:cNvSpPr txBox="1"/>
          <p:nvPr>
            <p:ph idx="12" type="sldNum"/>
          </p:nvPr>
        </p:nvSpPr>
        <p:spPr>
          <a:xfrm>
            <a:off x="11448125" y="5967773"/>
            <a:ext cx="71064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A bear in white coats&#10;&#10;Description automatically generated" id="15" name="Google Shape;15;p4"/>
          <p:cNvPicPr preferRelativeResize="0"/>
          <p:nvPr/>
        </p:nvPicPr>
        <p:blipFill rotWithShape="1">
          <a:blip r:embed="rId1">
            <a:alphaModFix/>
          </a:blip>
          <a:srcRect b="8134" l="63702" r="10859" t="33154"/>
          <a:stretch/>
        </p:blipFill>
        <p:spPr>
          <a:xfrm>
            <a:off x="0" y="5421087"/>
            <a:ext cx="667866" cy="1541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4"/>
          <p:cNvPicPr preferRelativeResize="0"/>
          <p:nvPr/>
        </p:nvPicPr>
        <p:blipFill rotWithShape="1">
          <a:blip r:embed="rId2">
            <a:alphaModFix/>
          </a:blip>
          <a:srcRect b="16946" l="0" r="0" t="21402"/>
          <a:stretch/>
        </p:blipFill>
        <p:spPr>
          <a:xfrm>
            <a:off x="399085" y="6488669"/>
            <a:ext cx="4857199" cy="3693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ack background with blue circles&#10;&#10;Description automatically generated" id="17" name="Google Shape;1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7740" y="6237643"/>
            <a:ext cx="710647" cy="251025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4"/>
          <p:cNvSpPr txBox="1"/>
          <p:nvPr/>
        </p:nvSpPr>
        <p:spPr>
          <a:xfrm>
            <a:off x="6825953" y="6483415"/>
            <a:ext cx="609382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HTTPS://HACKHPC.GITHUB.IO/HPCINTHECITY23</a:t>
            </a:r>
            <a:endParaRPr/>
          </a:p>
        </p:txBody>
      </p:sp>
      <p:pic>
        <p:nvPicPr>
          <p:cNvPr descr="A bear looking at a person&#10;&#10;Description automatically generated" id="19" name="Google Shape;19;p4"/>
          <p:cNvPicPr preferRelativeResize="0"/>
          <p:nvPr/>
        </p:nvPicPr>
        <p:blipFill rotWithShape="1">
          <a:blip r:embed="rId4">
            <a:alphaModFix/>
          </a:blip>
          <a:srcRect b="99" l="0" r="36731" t="98948"/>
          <a:stretch/>
        </p:blipFill>
        <p:spPr>
          <a:xfrm>
            <a:off x="0" y="5253"/>
            <a:ext cx="12192000" cy="45719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"/>
          <p:cNvSpPr txBox="1"/>
          <p:nvPr>
            <p:ph idx="1" type="subTitle"/>
          </p:nvPr>
        </p:nvSpPr>
        <p:spPr>
          <a:xfrm>
            <a:off x="79352" y="5640323"/>
            <a:ext cx="6680871" cy="3896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21" name="Google Shape;121;p1"/>
          <p:cNvSpPr txBox="1"/>
          <p:nvPr>
            <p:ph type="ctrTitle"/>
          </p:nvPr>
        </p:nvSpPr>
        <p:spPr>
          <a:xfrm>
            <a:off x="36487" y="4781259"/>
            <a:ext cx="10093777" cy="82299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"/>
          <p:cNvSpPr txBox="1"/>
          <p:nvPr>
            <p:ph type="title"/>
          </p:nvPr>
        </p:nvSpPr>
        <p:spPr>
          <a:xfrm>
            <a:off x="581649" y="79629"/>
            <a:ext cx="9947069" cy="1254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venir"/>
              <a:buNone/>
            </a:pPr>
            <a:r>
              <a:t/>
            </a:r>
            <a:endParaRPr/>
          </a:p>
        </p:txBody>
      </p:sp>
      <p:sp>
        <p:nvSpPr>
          <p:cNvPr id="128" name="Google Shape;128;p2"/>
          <p:cNvSpPr txBox="1"/>
          <p:nvPr>
            <p:ph idx="1" type="body"/>
          </p:nvPr>
        </p:nvSpPr>
        <p:spPr>
          <a:xfrm>
            <a:off x="1396192" y="1589669"/>
            <a:ext cx="9132526" cy="44209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143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"/>
          <p:cNvSpPr txBox="1"/>
          <p:nvPr>
            <p:ph type="title"/>
          </p:nvPr>
        </p:nvSpPr>
        <p:spPr>
          <a:xfrm>
            <a:off x="6030484" y="293365"/>
            <a:ext cx="5678443" cy="16577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venir"/>
              <a:buNone/>
            </a:pPr>
            <a:r>
              <a:t/>
            </a:r>
            <a:endParaRPr/>
          </a:p>
        </p:txBody>
      </p:sp>
      <p:sp>
        <p:nvSpPr>
          <p:cNvPr id="134" name="Google Shape;134;p3"/>
          <p:cNvSpPr txBox="1"/>
          <p:nvPr>
            <p:ph idx="12" type="sldNum"/>
          </p:nvPr>
        </p:nvSpPr>
        <p:spPr>
          <a:xfrm>
            <a:off x="11448125" y="5967773"/>
            <a:ext cx="71064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5" name="Google Shape;135;p3"/>
          <p:cNvSpPr txBox="1"/>
          <p:nvPr>
            <p:ph idx="1" type="body"/>
          </p:nvPr>
        </p:nvSpPr>
        <p:spPr>
          <a:xfrm>
            <a:off x="6112067" y="2150681"/>
            <a:ext cx="5596860" cy="3482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EncaseVTI">
  <a:themeElements>
    <a:clrScheme name="Encase">
      <a:dk1>
        <a:srgbClr val="000000"/>
      </a:dk1>
      <a:lt1>
        <a:srgbClr val="FFFFFF"/>
      </a:lt1>
      <a:dk2>
        <a:srgbClr val="1E2121"/>
      </a:dk2>
      <a:lt2>
        <a:srgbClr val="EFECEB"/>
      </a:lt2>
      <a:accent1>
        <a:srgbClr val="717059"/>
      </a:accent1>
      <a:accent2>
        <a:srgbClr val="B9A17E"/>
      </a:accent2>
      <a:accent3>
        <a:srgbClr val="766752"/>
      </a:accent3>
      <a:accent4>
        <a:srgbClr val="A28578"/>
      </a:accent4>
      <a:accent5>
        <a:srgbClr val="6E736D"/>
      </a:accent5>
      <a:accent6>
        <a:srgbClr val="BE8366"/>
      </a:accent6>
      <a:hlink>
        <a:srgbClr val="B5714F"/>
      </a:hlink>
      <a:folHlink>
        <a:srgbClr val="7B6B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2023-10-26T22:23:57Z</dcterms:created>
  <dc:creator>Powell, Jeaime H</dc:creator>
</cp:coreProperties>
</file>