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Lst>
  <p:sldSz cy="21945600" cx="32918400"/>
  <p:notesSz cx="6858000" cy="9144000"/>
  <p:embeddedFontLst>
    <p:embeddedFont>
      <p:font typeface="Open Sans"/>
      <p:regular r:id="rId6"/>
      <p:bold r:id="rId7"/>
      <p:italic r:id="rId8"/>
      <p:boldItalic r:id="rId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0" roundtripDataSignature="AMtx7miQwVSJHfTn83rH/WaK5DrfRS3FD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10" Type="http://customschemas.google.com/relationships/presentationmetadata" Target="metadata"/><Relationship Id="rId9" Type="http://schemas.openxmlformats.org/officeDocument/2006/relationships/font" Target="fonts/OpenSans-boldItalic.fntdata"/><Relationship Id="rId5" Type="http://schemas.openxmlformats.org/officeDocument/2006/relationships/slide" Target="slides/slide1.xml"/><Relationship Id="rId6" Type="http://schemas.openxmlformats.org/officeDocument/2006/relationships/font" Target="fonts/OpenSans-regular.fntdata"/><Relationship Id="rId7" Type="http://schemas.openxmlformats.org/officeDocument/2006/relationships/font" Target="fonts/OpenSans-bold.fntdata"/><Relationship Id="rId8" Type="http://schemas.openxmlformats.org/officeDocument/2006/relationships/font" Target="fonts/OpenSans-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2468880" y="3591562"/>
            <a:ext cx="27980640" cy="764032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19200"/>
              <a:buFont typeface="Calibri"/>
              <a:buNone/>
              <a:defRPr sz="19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
          <p:cNvSpPr txBox="1"/>
          <p:nvPr>
            <p:ph idx="1" type="subTitle"/>
          </p:nvPr>
        </p:nvSpPr>
        <p:spPr>
          <a:xfrm>
            <a:off x="4114800" y="11526522"/>
            <a:ext cx="24688800" cy="5298438"/>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3200"/>
              </a:spcBef>
              <a:spcAft>
                <a:spcPts val="0"/>
              </a:spcAft>
              <a:buClr>
                <a:schemeClr val="dk1"/>
              </a:buClr>
              <a:buSzPts val="7680"/>
              <a:buNone/>
              <a:defRPr sz="7680"/>
            </a:lvl1pPr>
            <a:lvl2pPr lvl="1" algn="ctr">
              <a:lnSpc>
                <a:spcPct val="90000"/>
              </a:lnSpc>
              <a:spcBef>
                <a:spcPts val="1600"/>
              </a:spcBef>
              <a:spcAft>
                <a:spcPts val="0"/>
              </a:spcAft>
              <a:buClr>
                <a:schemeClr val="dk1"/>
              </a:buClr>
              <a:buSzPts val="6400"/>
              <a:buNone/>
              <a:defRPr sz="6400"/>
            </a:lvl2pPr>
            <a:lvl3pPr lvl="2" algn="ctr">
              <a:lnSpc>
                <a:spcPct val="90000"/>
              </a:lnSpc>
              <a:spcBef>
                <a:spcPts val="1600"/>
              </a:spcBef>
              <a:spcAft>
                <a:spcPts val="0"/>
              </a:spcAft>
              <a:buClr>
                <a:schemeClr val="dk1"/>
              </a:buClr>
              <a:buSzPts val="5760"/>
              <a:buNone/>
              <a:defRPr sz="5760"/>
            </a:lvl3pPr>
            <a:lvl4pPr lvl="3" algn="ctr">
              <a:lnSpc>
                <a:spcPct val="90000"/>
              </a:lnSpc>
              <a:spcBef>
                <a:spcPts val="1600"/>
              </a:spcBef>
              <a:spcAft>
                <a:spcPts val="0"/>
              </a:spcAft>
              <a:buClr>
                <a:schemeClr val="dk1"/>
              </a:buClr>
              <a:buSzPts val="5120"/>
              <a:buNone/>
              <a:defRPr sz="5120"/>
            </a:lvl4pPr>
            <a:lvl5pPr lvl="4" algn="ctr">
              <a:lnSpc>
                <a:spcPct val="90000"/>
              </a:lnSpc>
              <a:spcBef>
                <a:spcPts val="1600"/>
              </a:spcBef>
              <a:spcAft>
                <a:spcPts val="0"/>
              </a:spcAft>
              <a:buClr>
                <a:schemeClr val="dk1"/>
              </a:buClr>
              <a:buSzPts val="5120"/>
              <a:buNone/>
              <a:defRPr sz="5120"/>
            </a:lvl5pPr>
            <a:lvl6pPr lvl="5" algn="ctr">
              <a:lnSpc>
                <a:spcPct val="90000"/>
              </a:lnSpc>
              <a:spcBef>
                <a:spcPts val="1600"/>
              </a:spcBef>
              <a:spcAft>
                <a:spcPts val="0"/>
              </a:spcAft>
              <a:buClr>
                <a:schemeClr val="dk1"/>
              </a:buClr>
              <a:buSzPts val="5120"/>
              <a:buNone/>
              <a:defRPr sz="5120"/>
            </a:lvl6pPr>
            <a:lvl7pPr lvl="6" algn="ctr">
              <a:lnSpc>
                <a:spcPct val="90000"/>
              </a:lnSpc>
              <a:spcBef>
                <a:spcPts val="1600"/>
              </a:spcBef>
              <a:spcAft>
                <a:spcPts val="0"/>
              </a:spcAft>
              <a:buClr>
                <a:schemeClr val="dk1"/>
              </a:buClr>
              <a:buSzPts val="5120"/>
              <a:buNone/>
              <a:defRPr sz="5120"/>
            </a:lvl7pPr>
            <a:lvl8pPr lvl="7" algn="ctr">
              <a:lnSpc>
                <a:spcPct val="90000"/>
              </a:lnSpc>
              <a:spcBef>
                <a:spcPts val="1600"/>
              </a:spcBef>
              <a:spcAft>
                <a:spcPts val="0"/>
              </a:spcAft>
              <a:buClr>
                <a:schemeClr val="dk1"/>
              </a:buClr>
              <a:buSzPts val="5120"/>
              <a:buNone/>
              <a:defRPr sz="5120"/>
            </a:lvl8pPr>
            <a:lvl9pPr lvl="8" algn="ctr">
              <a:lnSpc>
                <a:spcPct val="90000"/>
              </a:lnSpc>
              <a:spcBef>
                <a:spcPts val="1600"/>
              </a:spcBef>
              <a:spcAft>
                <a:spcPts val="0"/>
              </a:spcAft>
              <a:buClr>
                <a:schemeClr val="dk1"/>
              </a:buClr>
              <a:buSzPts val="5120"/>
              <a:buNone/>
              <a:defRPr sz="5120"/>
            </a:lvl9pPr>
          </a:lstStyle>
          <a:p/>
        </p:txBody>
      </p:sp>
      <p:sp>
        <p:nvSpPr>
          <p:cNvPr id="14" name="Google Shape;14;p3"/>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
          <p:cNvSpPr txBox="1"/>
          <p:nvPr>
            <p:ph idx="1" type="body"/>
          </p:nvPr>
        </p:nvSpPr>
        <p:spPr>
          <a:xfrm>
            <a:off x="2263140" y="5842000"/>
            <a:ext cx="28392120" cy="139242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20" name="Google Shape;20;p4"/>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4"/>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4"/>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2245997" y="5471167"/>
            <a:ext cx="28392120" cy="9128758"/>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9200"/>
              <a:buFont typeface="Calibri"/>
              <a:buNone/>
              <a:defRPr sz="19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
          <p:cNvSpPr txBox="1"/>
          <p:nvPr>
            <p:ph idx="1" type="body"/>
          </p:nvPr>
        </p:nvSpPr>
        <p:spPr>
          <a:xfrm>
            <a:off x="2245997" y="14686287"/>
            <a:ext cx="28392120" cy="480059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7680"/>
              <a:buNone/>
              <a:defRPr sz="7680">
                <a:solidFill>
                  <a:schemeClr val="dk1"/>
                </a:solidFill>
              </a:defRPr>
            </a:lvl1pPr>
            <a:lvl2pPr indent="-228600" lvl="1" marL="914400" algn="l">
              <a:lnSpc>
                <a:spcPct val="90000"/>
              </a:lnSpc>
              <a:spcBef>
                <a:spcPts val="1600"/>
              </a:spcBef>
              <a:spcAft>
                <a:spcPts val="0"/>
              </a:spcAft>
              <a:buClr>
                <a:srgbClr val="888888"/>
              </a:buClr>
              <a:buSzPts val="6400"/>
              <a:buNone/>
              <a:defRPr sz="6400">
                <a:solidFill>
                  <a:srgbClr val="888888"/>
                </a:solidFill>
              </a:defRPr>
            </a:lvl2pPr>
            <a:lvl3pPr indent="-228600" lvl="2" marL="1371600" algn="l">
              <a:lnSpc>
                <a:spcPct val="90000"/>
              </a:lnSpc>
              <a:spcBef>
                <a:spcPts val="1600"/>
              </a:spcBef>
              <a:spcAft>
                <a:spcPts val="0"/>
              </a:spcAft>
              <a:buClr>
                <a:srgbClr val="888888"/>
              </a:buClr>
              <a:buSzPts val="5760"/>
              <a:buNone/>
              <a:defRPr sz="5760">
                <a:solidFill>
                  <a:srgbClr val="888888"/>
                </a:solidFill>
              </a:defRPr>
            </a:lvl3pPr>
            <a:lvl4pPr indent="-228600" lvl="3" marL="1828800" algn="l">
              <a:lnSpc>
                <a:spcPct val="90000"/>
              </a:lnSpc>
              <a:spcBef>
                <a:spcPts val="1600"/>
              </a:spcBef>
              <a:spcAft>
                <a:spcPts val="0"/>
              </a:spcAft>
              <a:buClr>
                <a:srgbClr val="888888"/>
              </a:buClr>
              <a:buSzPts val="5120"/>
              <a:buNone/>
              <a:defRPr sz="5120">
                <a:solidFill>
                  <a:srgbClr val="888888"/>
                </a:solidFill>
              </a:defRPr>
            </a:lvl4pPr>
            <a:lvl5pPr indent="-228600" lvl="4" marL="2286000" algn="l">
              <a:lnSpc>
                <a:spcPct val="90000"/>
              </a:lnSpc>
              <a:spcBef>
                <a:spcPts val="1600"/>
              </a:spcBef>
              <a:spcAft>
                <a:spcPts val="0"/>
              </a:spcAft>
              <a:buClr>
                <a:srgbClr val="888888"/>
              </a:buClr>
              <a:buSzPts val="5120"/>
              <a:buNone/>
              <a:defRPr sz="5120">
                <a:solidFill>
                  <a:srgbClr val="888888"/>
                </a:solidFill>
              </a:defRPr>
            </a:lvl5pPr>
            <a:lvl6pPr indent="-228600" lvl="5" marL="2743200" algn="l">
              <a:lnSpc>
                <a:spcPct val="90000"/>
              </a:lnSpc>
              <a:spcBef>
                <a:spcPts val="1600"/>
              </a:spcBef>
              <a:spcAft>
                <a:spcPts val="0"/>
              </a:spcAft>
              <a:buClr>
                <a:srgbClr val="888888"/>
              </a:buClr>
              <a:buSzPts val="5120"/>
              <a:buNone/>
              <a:defRPr sz="5120">
                <a:solidFill>
                  <a:srgbClr val="888888"/>
                </a:solidFill>
              </a:defRPr>
            </a:lvl6pPr>
            <a:lvl7pPr indent="-228600" lvl="6" marL="3200400" algn="l">
              <a:lnSpc>
                <a:spcPct val="90000"/>
              </a:lnSpc>
              <a:spcBef>
                <a:spcPts val="1600"/>
              </a:spcBef>
              <a:spcAft>
                <a:spcPts val="0"/>
              </a:spcAft>
              <a:buClr>
                <a:srgbClr val="888888"/>
              </a:buClr>
              <a:buSzPts val="5120"/>
              <a:buNone/>
              <a:defRPr sz="5120">
                <a:solidFill>
                  <a:srgbClr val="888888"/>
                </a:solidFill>
              </a:defRPr>
            </a:lvl7pPr>
            <a:lvl8pPr indent="-228600" lvl="7" marL="3657600" algn="l">
              <a:lnSpc>
                <a:spcPct val="90000"/>
              </a:lnSpc>
              <a:spcBef>
                <a:spcPts val="1600"/>
              </a:spcBef>
              <a:spcAft>
                <a:spcPts val="0"/>
              </a:spcAft>
              <a:buClr>
                <a:srgbClr val="888888"/>
              </a:buClr>
              <a:buSzPts val="5120"/>
              <a:buNone/>
              <a:defRPr sz="5120">
                <a:solidFill>
                  <a:srgbClr val="888888"/>
                </a:solidFill>
              </a:defRPr>
            </a:lvl8pPr>
            <a:lvl9pPr indent="-228600" lvl="8" marL="4114800" algn="l">
              <a:lnSpc>
                <a:spcPct val="90000"/>
              </a:lnSpc>
              <a:spcBef>
                <a:spcPts val="1600"/>
              </a:spcBef>
              <a:spcAft>
                <a:spcPts val="0"/>
              </a:spcAft>
              <a:buClr>
                <a:srgbClr val="888888"/>
              </a:buClr>
              <a:buSzPts val="5120"/>
              <a:buNone/>
              <a:defRPr sz="5120">
                <a:solidFill>
                  <a:srgbClr val="888888"/>
                </a:solidFill>
              </a:defRPr>
            </a:lvl9pPr>
          </a:lstStyle>
          <a:p/>
        </p:txBody>
      </p:sp>
      <p:sp>
        <p:nvSpPr>
          <p:cNvPr id="26" name="Google Shape;26;p5"/>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5"/>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5"/>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
          <p:cNvSpPr txBox="1"/>
          <p:nvPr>
            <p:ph idx="1" type="body"/>
          </p:nvPr>
        </p:nvSpPr>
        <p:spPr>
          <a:xfrm>
            <a:off x="2263140" y="5842000"/>
            <a:ext cx="13990320" cy="139242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32" name="Google Shape;32;p6"/>
          <p:cNvSpPr txBox="1"/>
          <p:nvPr>
            <p:ph idx="2" type="body"/>
          </p:nvPr>
        </p:nvSpPr>
        <p:spPr>
          <a:xfrm>
            <a:off x="16664940" y="5842000"/>
            <a:ext cx="13990320" cy="139242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33" name="Google Shape;33;p6"/>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2267428"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7"/>
          <p:cNvSpPr txBox="1"/>
          <p:nvPr>
            <p:ph idx="1" type="body"/>
          </p:nvPr>
        </p:nvSpPr>
        <p:spPr>
          <a:xfrm>
            <a:off x="2267431" y="5379722"/>
            <a:ext cx="13926024" cy="263651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7680"/>
              <a:buNone/>
              <a:defRPr b="1" sz="7680"/>
            </a:lvl1pPr>
            <a:lvl2pPr indent="-228600" lvl="1" marL="914400" algn="l">
              <a:lnSpc>
                <a:spcPct val="90000"/>
              </a:lnSpc>
              <a:spcBef>
                <a:spcPts val="1600"/>
              </a:spcBef>
              <a:spcAft>
                <a:spcPts val="0"/>
              </a:spcAft>
              <a:buClr>
                <a:schemeClr val="dk1"/>
              </a:buClr>
              <a:buSzPts val="6400"/>
              <a:buNone/>
              <a:defRPr b="1" sz="6400"/>
            </a:lvl2pPr>
            <a:lvl3pPr indent="-228600" lvl="2" marL="1371600" algn="l">
              <a:lnSpc>
                <a:spcPct val="90000"/>
              </a:lnSpc>
              <a:spcBef>
                <a:spcPts val="1600"/>
              </a:spcBef>
              <a:spcAft>
                <a:spcPts val="0"/>
              </a:spcAft>
              <a:buClr>
                <a:schemeClr val="dk1"/>
              </a:buClr>
              <a:buSzPts val="5760"/>
              <a:buNone/>
              <a:defRPr b="1" sz="5760"/>
            </a:lvl3pPr>
            <a:lvl4pPr indent="-228600" lvl="3" marL="1828800" algn="l">
              <a:lnSpc>
                <a:spcPct val="90000"/>
              </a:lnSpc>
              <a:spcBef>
                <a:spcPts val="1600"/>
              </a:spcBef>
              <a:spcAft>
                <a:spcPts val="0"/>
              </a:spcAft>
              <a:buClr>
                <a:schemeClr val="dk1"/>
              </a:buClr>
              <a:buSzPts val="5120"/>
              <a:buNone/>
              <a:defRPr b="1" sz="5120"/>
            </a:lvl4pPr>
            <a:lvl5pPr indent="-228600" lvl="4" marL="2286000" algn="l">
              <a:lnSpc>
                <a:spcPct val="90000"/>
              </a:lnSpc>
              <a:spcBef>
                <a:spcPts val="1600"/>
              </a:spcBef>
              <a:spcAft>
                <a:spcPts val="0"/>
              </a:spcAft>
              <a:buClr>
                <a:schemeClr val="dk1"/>
              </a:buClr>
              <a:buSzPts val="5120"/>
              <a:buNone/>
              <a:defRPr b="1" sz="5120"/>
            </a:lvl5pPr>
            <a:lvl6pPr indent="-228600" lvl="5" marL="2743200" algn="l">
              <a:lnSpc>
                <a:spcPct val="90000"/>
              </a:lnSpc>
              <a:spcBef>
                <a:spcPts val="1600"/>
              </a:spcBef>
              <a:spcAft>
                <a:spcPts val="0"/>
              </a:spcAft>
              <a:buClr>
                <a:schemeClr val="dk1"/>
              </a:buClr>
              <a:buSzPts val="5120"/>
              <a:buNone/>
              <a:defRPr b="1" sz="5120"/>
            </a:lvl6pPr>
            <a:lvl7pPr indent="-228600" lvl="6" marL="3200400" algn="l">
              <a:lnSpc>
                <a:spcPct val="90000"/>
              </a:lnSpc>
              <a:spcBef>
                <a:spcPts val="1600"/>
              </a:spcBef>
              <a:spcAft>
                <a:spcPts val="0"/>
              </a:spcAft>
              <a:buClr>
                <a:schemeClr val="dk1"/>
              </a:buClr>
              <a:buSzPts val="5120"/>
              <a:buNone/>
              <a:defRPr b="1" sz="5120"/>
            </a:lvl7pPr>
            <a:lvl8pPr indent="-228600" lvl="7" marL="3657600" algn="l">
              <a:lnSpc>
                <a:spcPct val="90000"/>
              </a:lnSpc>
              <a:spcBef>
                <a:spcPts val="1600"/>
              </a:spcBef>
              <a:spcAft>
                <a:spcPts val="0"/>
              </a:spcAft>
              <a:buClr>
                <a:schemeClr val="dk1"/>
              </a:buClr>
              <a:buSzPts val="5120"/>
              <a:buNone/>
              <a:defRPr b="1" sz="5120"/>
            </a:lvl8pPr>
            <a:lvl9pPr indent="-228600" lvl="8" marL="4114800" algn="l">
              <a:lnSpc>
                <a:spcPct val="90000"/>
              </a:lnSpc>
              <a:spcBef>
                <a:spcPts val="1600"/>
              </a:spcBef>
              <a:spcAft>
                <a:spcPts val="0"/>
              </a:spcAft>
              <a:buClr>
                <a:schemeClr val="dk1"/>
              </a:buClr>
              <a:buSzPts val="5120"/>
              <a:buNone/>
              <a:defRPr b="1" sz="5120"/>
            </a:lvl9pPr>
          </a:lstStyle>
          <a:p/>
        </p:txBody>
      </p:sp>
      <p:sp>
        <p:nvSpPr>
          <p:cNvPr id="39" name="Google Shape;39;p7"/>
          <p:cNvSpPr txBox="1"/>
          <p:nvPr>
            <p:ph idx="2" type="body"/>
          </p:nvPr>
        </p:nvSpPr>
        <p:spPr>
          <a:xfrm>
            <a:off x="2267431" y="8016240"/>
            <a:ext cx="13926024" cy="117906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40" name="Google Shape;40;p7"/>
          <p:cNvSpPr txBox="1"/>
          <p:nvPr>
            <p:ph idx="3" type="body"/>
          </p:nvPr>
        </p:nvSpPr>
        <p:spPr>
          <a:xfrm>
            <a:off x="16664942" y="5379722"/>
            <a:ext cx="13994608" cy="2636518"/>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7680"/>
              <a:buNone/>
              <a:defRPr b="1" sz="7680"/>
            </a:lvl1pPr>
            <a:lvl2pPr indent="-228600" lvl="1" marL="914400" algn="l">
              <a:lnSpc>
                <a:spcPct val="90000"/>
              </a:lnSpc>
              <a:spcBef>
                <a:spcPts val="1600"/>
              </a:spcBef>
              <a:spcAft>
                <a:spcPts val="0"/>
              </a:spcAft>
              <a:buClr>
                <a:schemeClr val="dk1"/>
              </a:buClr>
              <a:buSzPts val="6400"/>
              <a:buNone/>
              <a:defRPr b="1" sz="6400"/>
            </a:lvl2pPr>
            <a:lvl3pPr indent="-228600" lvl="2" marL="1371600" algn="l">
              <a:lnSpc>
                <a:spcPct val="90000"/>
              </a:lnSpc>
              <a:spcBef>
                <a:spcPts val="1600"/>
              </a:spcBef>
              <a:spcAft>
                <a:spcPts val="0"/>
              </a:spcAft>
              <a:buClr>
                <a:schemeClr val="dk1"/>
              </a:buClr>
              <a:buSzPts val="5760"/>
              <a:buNone/>
              <a:defRPr b="1" sz="5760"/>
            </a:lvl3pPr>
            <a:lvl4pPr indent="-228600" lvl="3" marL="1828800" algn="l">
              <a:lnSpc>
                <a:spcPct val="90000"/>
              </a:lnSpc>
              <a:spcBef>
                <a:spcPts val="1600"/>
              </a:spcBef>
              <a:spcAft>
                <a:spcPts val="0"/>
              </a:spcAft>
              <a:buClr>
                <a:schemeClr val="dk1"/>
              </a:buClr>
              <a:buSzPts val="5120"/>
              <a:buNone/>
              <a:defRPr b="1" sz="5120"/>
            </a:lvl4pPr>
            <a:lvl5pPr indent="-228600" lvl="4" marL="2286000" algn="l">
              <a:lnSpc>
                <a:spcPct val="90000"/>
              </a:lnSpc>
              <a:spcBef>
                <a:spcPts val="1600"/>
              </a:spcBef>
              <a:spcAft>
                <a:spcPts val="0"/>
              </a:spcAft>
              <a:buClr>
                <a:schemeClr val="dk1"/>
              </a:buClr>
              <a:buSzPts val="5120"/>
              <a:buNone/>
              <a:defRPr b="1" sz="5120"/>
            </a:lvl5pPr>
            <a:lvl6pPr indent="-228600" lvl="5" marL="2743200" algn="l">
              <a:lnSpc>
                <a:spcPct val="90000"/>
              </a:lnSpc>
              <a:spcBef>
                <a:spcPts val="1600"/>
              </a:spcBef>
              <a:spcAft>
                <a:spcPts val="0"/>
              </a:spcAft>
              <a:buClr>
                <a:schemeClr val="dk1"/>
              </a:buClr>
              <a:buSzPts val="5120"/>
              <a:buNone/>
              <a:defRPr b="1" sz="5120"/>
            </a:lvl6pPr>
            <a:lvl7pPr indent="-228600" lvl="6" marL="3200400" algn="l">
              <a:lnSpc>
                <a:spcPct val="90000"/>
              </a:lnSpc>
              <a:spcBef>
                <a:spcPts val="1600"/>
              </a:spcBef>
              <a:spcAft>
                <a:spcPts val="0"/>
              </a:spcAft>
              <a:buClr>
                <a:schemeClr val="dk1"/>
              </a:buClr>
              <a:buSzPts val="5120"/>
              <a:buNone/>
              <a:defRPr b="1" sz="5120"/>
            </a:lvl7pPr>
            <a:lvl8pPr indent="-228600" lvl="7" marL="3657600" algn="l">
              <a:lnSpc>
                <a:spcPct val="90000"/>
              </a:lnSpc>
              <a:spcBef>
                <a:spcPts val="1600"/>
              </a:spcBef>
              <a:spcAft>
                <a:spcPts val="0"/>
              </a:spcAft>
              <a:buClr>
                <a:schemeClr val="dk1"/>
              </a:buClr>
              <a:buSzPts val="5120"/>
              <a:buNone/>
              <a:defRPr b="1" sz="5120"/>
            </a:lvl8pPr>
            <a:lvl9pPr indent="-228600" lvl="8" marL="4114800" algn="l">
              <a:lnSpc>
                <a:spcPct val="90000"/>
              </a:lnSpc>
              <a:spcBef>
                <a:spcPts val="1600"/>
              </a:spcBef>
              <a:spcAft>
                <a:spcPts val="0"/>
              </a:spcAft>
              <a:buClr>
                <a:schemeClr val="dk1"/>
              </a:buClr>
              <a:buSzPts val="5120"/>
              <a:buNone/>
              <a:defRPr b="1" sz="5120"/>
            </a:lvl9pPr>
          </a:lstStyle>
          <a:p/>
        </p:txBody>
      </p:sp>
      <p:sp>
        <p:nvSpPr>
          <p:cNvPr id="41" name="Google Shape;41;p7"/>
          <p:cNvSpPr txBox="1"/>
          <p:nvPr>
            <p:ph idx="4" type="body"/>
          </p:nvPr>
        </p:nvSpPr>
        <p:spPr>
          <a:xfrm>
            <a:off x="16664942" y="8016240"/>
            <a:ext cx="13994608" cy="1179068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42" name="Google Shape;42;p7"/>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2267428" y="1463040"/>
            <a:ext cx="10617041" cy="512064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0240"/>
              <a:buFont typeface="Calibri"/>
              <a:buNone/>
              <a:defRPr sz="1024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13994608" y="3159765"/>
            <a:ext cx="16664940" cy="15595600"/>
          </a:xfrm>
          <a:prstGeom prst="rect">
            <a:avLst/>
          </a:prstGeom>
          <a:noFill/>
          <a:ln>
            <a:noFill/>
          </a:ln>
        </p:spPr>
        <p:txBody>
          <a:bodyPr anchorCtr="0" anchor="t" bIns="45700" lIns="91425" spcFirstLastPara="1" rIns="91425" wrap="square" tIns="45700">
            <a:normAutofit/>
          </a:bodyPr>
          <a:lstStyle>
            <a:lvl1pPr indent="-878839" lvl="0" marL="457200" algn="l">
              <a:lnSpc>
                <a:spcPct val="90000"/>
              </a:lnSpc>
              <a:spcBef>
                <a:spcPts val="3200"/>
              </a:spcBef>
              <a:spcAft>
                <a:spcPts val="0"/>
              </a:spcAft>
              <a:buClr>
                <a:schemeClr val="dk1"/>
              </a:buClr>
              <a:buSzPts val="10240"/>
              <a:buChar char="•"/>
              <a:defRPr sz="10240"/>
            </a:lvl1pPr>
            <a:lvl2pPr indent="-797560" lvl="1" marL="914400" algn="l">
              <a:lnSpc>
                <a:spcPct val="90000"/>
              </a:lnSpc>
              <a:spcBef>
                <a:spcPts val="1600"/>
              </a:spcBef>
              <a:spcAft>
                <a:spcPts val="0"/>
              </a:spcAft>
              <a:buClr>
                <a:schemeClr val="dk1"/>
              </a:buClr>
              <a:buSzPts val="8960"/>
              <a:buChar char="•"/>
              <a:defRPr sz="8960"/>
            </a:lvl2pPr>
            <a:lvl3pPr indent="-716280" lvl="2" marL="1371600" algn="l">
              <a:lnSpc>
                <a:spcPct val="90000"/>
              </a:lnSpc>
              <a:spcBef>
                <a:spcPts val="1600"/>
              </a:spcBef>
              <a:spcAft>
                <a:spcPts val="0"/>
              </a:spcAft>
              <a:buClr>
                <a:schemeClr val="dk1"/>
              </a:buClr>
              <a:buSzPts val="7680"/>
              <a:buChar char="•"/>
              <a:defRPr sz="7680"/>
            </a:lvl3pPr>
            <a:lvl4pPr indent="-635000" lvl="3" marL="1828800" algn="l">
              <a:lnSpc>
                <a:spcPct val="90000"/>
              </a:lnSpc>
              <a:spcBef>
                <a:spcPts val="1600"/>
              </a:spcBef>
              <a:spcAft>
                <a:spcPts val="0"/>
              </a:spcAft>
              <a:buClr>
                <a:schemeClr val="dk1"/>
              </a:buClr>
              <a:buSzPts val="6400"/>
              <a:buChar char="•"/>
              <a:defRPr sz="6400"/>
            </a:lvl4pPr>
            <a:lvl5pPr indent="-635000" lvl="4" marL="2286000" algn="l">
              <a:lnSpc>
                <a:spcPct val="90000"/>
              </a:lnSpc>
              <a:spcBef>
                <a:spcPts val="1600"/>
              </a:spcBef>
              <a:spcAft>
                <a:spcPts val="0"/>
              </a:spcAft>
              <a:buClr>
                <a:schemeClr val="dk1"/>
              </a:buClr>
              <a:buSzPts val="6400"/>
              <a:buChar char="•"/>
              <a:defRPr sz="6400"/>
            </a:lvl5pPr>
            <a:lvl6pPr indent="-635000" lvl="5" marL="2743200" algn="l">
              <a:lnSpc>
                <a:spcPct val="90000"/>
              </a:lnSpc>
              <a:spcBef>
                <a:spcPts val="1600"/>
              </a:spcBef>
              <a:spcAft>
                <a:spcPts val="0"/>
              </a:spcAft>
              <a:buClr>
                <a:schemeClr val="dk1"/>
              </a:buClr>
              <a:buSzPts val="6400"/>
              <a:buChar char="•"/>
              <a:defRPr sz="6400"/>
            </a:lvl6pPr>
            <a:lvl7pPr indent="-635000" lvl="6" marL="3200400" algn="l">
              <a:lnSpc>
                <a:spcPct val="90000"/>
              </a:lnSpc>
              <a:spcBef>
                <a:spcPts val="1600"/>
              </a:spcBef>
              <a:spcAft>
                <a:spcPts val="0"/>
              </a:spcAft>
              <a:buClr>
                <a:schemeClr val="dk1"/>
              </a:buClr>
              <a:buSzPts val="6400"/>
              <a:buChar char="•"/>
              <a:defRPr sz="6400"/>
            </a:lvl7pPr>
            <a:lvl8pPr indent="-635000" lvl="7" marL="3657600" algn="l">
              <a:lnSpc>
                <a:spcPct val="90000"/>
              </a:lnSpc>
              <a:spcBef>
                <a:spcPts val="1600"/>
              </a:spcBef>
              <a:spcAft>
                <a:spcPts val="0"/>
              </a:spcAft>
              <a:buClr>
                <a:schemeClr val="dk1"/>
              </a:buClr>
              <a:buSzPts val="6400"/>
              <a:buChar char="•"/>
              <a:defRPr sz="6400"/>
            </a:lvl8pPr>
            <a:lvl9pPr indent="-635000" lvl="8" marL="4114800" algn="l">
              <a:lnSpc>
                <a:spcPct val="90000"/>
              </a:lnSpc>
              <a:spcBef>
                <a:spcPts val="1600"/>
              </a:spcBef>
              <a:spcAft>
                <a:spcPts val="0"/>
              </a:spcAft>
              <a:buClr>
                <a:schemeClr val="dk1"/>
              </a:buClr>
              <a:buSzPts val="6400"/>
              <a:buChar char="•"/>
              <a:defRPr sz="6400"/>
            </a:lvl9pPr>
          </a:lstStyle>
          <a:p/>
        </p:txBody>
      </p:sp>
      <p:sp>
        <p:nvSpPr>
          <p:cNvPr id="57" name="Google Shape;57;p10"/>
          <p:cNvSpPr txBox="1"/>
          <p:nvPr>
            <p:ph idx="2" type="body"/>
          </p:nvPr>
        </p:nvSpPr>
        <p:spPr>
          <a:xfrm>
            <a:off x="2267428" y="6583680"/>
            <a:ext cx="10617041" cy="121970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5120"/>
              <a:buNone/>
              <a:defRPr sz="5120"/>
            </a:lvl1pPr>
            <a:lvl2pPr indent="-228600" lvl="1" marL="914400" algn="l">
              <a:lnSpc>
                <a:spcPct val="90000"/>
              </a:lnSpc>
              <a:spcBef>
                <a:spcPts val="1600"/>
              </a:spcBef>
              <a:spcAft>
                <a:spcPts val="0"/>
              </a:spcAft>
              <a:buClr>
                <a:schemeClr val="dk1"/>
              </a:buClr>
              <a:buSzPts val="4480"/>
              <a:buNone/>
              <a:defRPr sz="4480"/>
            </a:lvl2pPr>
            <a:lvl3pPr indent="-228600" lvl="2" marL="1371600" algn="l">
              <a:lnSpc>
                <a:spcPct val="90000"/>
              </a:lnSpc>
              <a:spcBef>
                <a:spcPts val="1600"/>
              </a:spcBef>
              <a:spcAft>
                <a:spcPts val="0"/>
              </a:spcAft>
              <a:buClr>
                <a:schemeClr val="dk1"/>
              </a:buClr>
              <a:buSzPts val="3840"/>
              <a:buNone/>
              <a:defRPr sz="3840"/>
            </a:lvl3pPr>
            <a:lvl4pPr indent="-228600" lvl="3" marL="1828800" algn="l">
              <a:lnSpc>
                <a:spcPct val="90000"/>
              </a:lnSpc>
              <a:spcBef>
                <a:spcPts val="1600"/>
              </a:spcBef>
              <a:spcAft>
                <a:spcPts val="0"/>
              </a:spcAft>
              <a:buClr>
                <a:schemeClr val="dk1"/>
              </a:buClr>
              <a:buSzPts val="3200"/>
              <a:buNone/>
              <a:defRPr sz="3200"/>
            </a:lvl4pPr>
            <a:lvl5pPr indent="-228600" lvl="4" marL="2286000" algn="l">
              <a:lnSpc>
                <a:spcPct val="90000"/>
              </a:lnSpc>
              <a:spcBef>
                <a:spcPts val="1600"/>
              </a:spcBef>
              <a:spcAft>
                <a:spcPts val="0"/>
              </a:spcAft>
              <a:buClr>
                <a:schemeClr val="dk1"/>
              </a:buClr>
              <a:buSzPts val="3200"/>
              <a:buNone/>
              <a:defRPr sz="3200"/>
            </a:lvl5pPr>
            <a:lvl6pPr indent="-228600" lvl="5" marL="2743200" algn="l">
              <a:lnSpc>
                <a:spcPct val="90000"/>
              </a:lnSpc>
              <a:spcBef>
                <a:spcPts val="1600"/>
              </a:spcBef>
              <a:spcAft>
                <a:spcPts val="0"/>
              </a:spcAft>
              <a:buClr>
                <a:schemeClr val="dk1"/>
              </a:buClr>
              <a:buSzPts val="3200"/>
              <a:buNone/>
              <a:defRPr sz="3200"/>
            </a:lvl6pPr>
            <a:lvl7pPr indent="-228600" lvl="6" marL="3200400" algn="l">
              <a:lnSpc>
                <a:spcPct val="90000"/>
              </a:lnSpc>
              <a:spcBef>
                <a:spcPts val="1600"/>
              </a:spcBef>
              <a:spcAft>
                <a:spcPts val="0"/>
              </a:spcAft>
              <a:buClr>
                <a:schemeClr val="dk1"/>
              </a:buClr>
              <a:buSzPts val="3200"/>
              <a:buNone/>
              <a:defRPr sz="3200"/>
            </a:lvl7pPr>
            <a:lvl8pPr indent="-228600" lvl="7" marL="3657600" algn="l">
              <a:lnSpc>
                <a:spcPct val="90000"/>
              </a:lnSpc>
              <a:spcBef>
                <a:spcPts val="1600"/>
              </a:spcBef>
              <a:spcAft>
                <a:spcPts val="0"/>
              </a:spcAft>
              <a:buClr>
                <a:schemeClr val="dk1"/>
              </a:buClr>
              <a:buSzPts val="3200"/>
              <a:buNone/>
              <a:defRPr sz="3200"/>
            </a:lvl8pPr>
            <a:lvl9pPr indent="-228600" lvl="8" marL="4114800" algn="l">
              <a:lnSpc>
                <a:spcPct val="90000"/>
              </a:lnSpc>
              <a:spcBef>
                <a:spcPts val="1600"/>
              </a:spcBef>
              <a:spcAft>
                <a:spcPts val="0"/>
              </a:spcAft>
              <a:buClr>
                <a:schemeClr val="dk1"/>
              </a:buClr>
              <a:buSzPts val="3200"/>
              <a:buNone/>
              <a:defRPr sz="3200"/>
            </a:lvl9pPr>
          </a:lstStyle>
          <a:p/>
        </p:txBody>
      </p:sp>
      <p:sp>
        <p:nvSpPr>
          <p:cNvPr id="58" name="Google Shape;58;p10"/>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2267428" y="1463040"/>
            <a:ext cx="10617041" cy="512064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0240"/>
              <a:buFont typeface="Calibri"/>
              <a:buNone/>
              <a:defRPr sz="1024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13994608" y="3159765"/>
            <a:ext cx="16664940" cy="15595600"/>
          </a:xfrm>
          <a:prstGeom prst="rect">
            <a:avLst/>
          </a:prstGeom>
          <a:noFill/>
          <a:ln>
            <a:noFill/>
          </a:ln>
        </p:spPr>
      </p:sp>
      <p:sp>
        <p:nvSpPr>
          <p:cNvPr id="64" name="Google Shape;64;p11"/>
          <p:cNvSpPr txBox="1"/>
          <p:nvPr>
            <p:ph idx="1" type="body"/>
          </p:nvPr>
        </p:nvSpPr>
        <p:spPr>
          <a:xfrm>
            <a:off x="2267428" y="6583680"/>
            <a:ext cx="10617041" cy="1219708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3200"/>
              </a:spcBef>
              <a:spcAft>
                <a:spcPts val="0"/>
              </a:spcAft>
              <a:buClr>
                <a:schemeClr val="dk1"/>
              </a:buClr>
              <a:buSzPts val="5120"/>
              <a:buNone/>
              <a:defRPr sz="5120"/>
            </a:lvl1pPr>
            <a:lvl2pPr indent="-228600" lvl="1" marL="914400" algn="l">
              <a:lnSpc>
                <a:spcPct val="90000"/>
              </a:lnSpc>
              <a:spcBef>
                <a:spcPts val="1600"/>
              </a:spcBef>
              <a:spcAft>
                <a:spcPts val="0"/>
              </a:spcAft>
              <a:buClr>
                <a:schemeClr val="dk1"/>
              </a:buClr>
              <a:buSzPts val="4480"/>
              <a:buNone/>
              <a:defRPr sz="4480"/>
            </a:lvl2pPr>
            <a:lvl3pPr indent="-228600" lvl="2" marL="1371600" algn="l">
              <a:lnSpc>
                <a:spcPct val="90000"/>
              </a:lnSpc>
              <a:spcBef>
                <a:spcPts val="1600"/>
              </a:spcBef>
              <a:spcAft>
                <a:spcPts val="0"/>
              </a:spcAft>
              <a:buClr>
                <a:schemeClr val="dk1"/>
              </a:buClr>
              <a:buSzPts val="3840"/>
              <a:buNone/>
              <a:defRPr sz="3840"/>
            </a:lvl3pPr>
            <a:lvl4pPr indent="-228600" lvl="3" marL="1828800" algn="l">
              <a:lnSpc>
                <a:spcPct val="90000"/>
              </a:lnSpc>
              <a:spcBef>
                <a:spcPts val="1600"/>
              </a:spcBef>
              <a:spcAft>
                <a:spcPts val="0"/>
              </a:spcAft>
              <a:buClr>
                <a:schemeClr val="dk1"/>
              </a:buClr>
              <a:buSzPts val="3200"/>
              <a:buNone/>
              <a:defRPr sz="3200"/>
            </a:lvl4pPr>
            <a:lvl5pPr indent="-228600" lvl="4" marL="2286000" algn="l">
              <a:lnSpc>
                <a:spcPct val="90000"/>
              </a:lnSpc>
              <a:spcBef>
                <a:spcPts val="1600"/>
              </a:spcBef>
              <a:spcAft>
                <a:spcPts val="0"/>
              </a:spcAft>
              <a:buClr>
                <a:schemeClr val="dk1"/>
              </a:buClr>
              <a:buSzPts val="3200"/>
              <a:buNone/>
              <a:defRPr sz="3200"/>
            </a:lvl5pPr>
            <a:lvl6pPr indent="-228600" lvl="5" marL="2743200" algn="l">
              <a:lnSpc>
                <a:spcPct val="90000"/>
              </a:lnSpc>
              <a:spcBef>
                <a:spcPts val="1600"/>
              </a:spcBef>
              <a:spcAft>
                <a:spcPts val="0"/>
              </a:spcAft>
              <a:buClr>
                <a:schemeClr val="dk1"/>
              </a:buClr>
              <a:buSzPts val="3200"/>
              <a:buNone/>
              <a:defRPr sz="3200"/>
            </a:lvl6pPr>
            <a:lvl7pPr indent="-228600" lvl="6" marL="3200400" algn="l">
              <a:lnSpc>
                <a:spcPct val="90000"/>
              </a:lnSpc>
              <a:spcBef>
                <a:spcPts val="1600"/>
              </a:spcBef>
              <a:spcAft>
                <a:spcPts val="0"/>
              </a:spcAft>
              <a:buClr>
                <a:schemeClr val="dk1"/>
              </a:buClr>
              <a:buSzPts val="3200"/>
              <a:buNone/>
              <a:defRPr sz="3200"/>
            </a:lvl7pPr>
            <a:lvl8pPr indent="-228600" lvl="7" marL="3657600" algn="l">
              <a:lnSpc>
                <a:spcPct val="90000"/>
              </a:lnSpc>
              <a:spcBef>
                <a:spcPts val="1600"/>
              </a:spcBef>
              <a:spcAft>
                <a:spcPts val="0"/>
              </a:spcAft>
              <a:buClr>
                <a:schemeClr val="dk1"/>
              </a:buClr>
              <a:buSzPts val="3200"/>
              <a:buNone/>
              <a:defRPr sz="3200"/>
            </a:lvl8pPr>
            <a:lvl9pPr indent="-228600" lvl="8" marL="4114800" algn="l">
              <a:lnSpc>
                <a:spcPct val="90000"/>
              </a:lnSpc>
              <a:spcBef>
                <a:spcPts val="1600"/>
              </a:spcBef>
              <a:spcAft>
                <a:spcPts val="0"/>
              </a:spcAft>
              <a:buClr>
                <a:schemeClr val="dk1"/>
              </a:buClr>
              <a:buSzPts val="3200"/>
              <a:buNone/>
              <a:defRPr sz="3200"/>
            </a:lvl9pPr>
          </a:lstStyle>
          <a:p/>
        </p:txBody>
      </p:sp>
      <p:sp>
        <p:nvSpPr>
          <p:cNvPr id="65" name="Google Shape;65;p11"/>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9497059" y="-1391919"/>
            <a:ext cx="13924282" cy="2839212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71" name="Google Shape;71;p12"/>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17807306" y="6918326"/>
            <a:ext cx="18597882" cy="709803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3405506" y="26036"/>
            <a:ext cx="18597882" cy="2088261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3200"/>
              </a:spcBef>
              <a:spcAft>
                <a:spcPts val="0"/>
              </a:spcAft>
              <a:buClr>
                <a:schemeClr val="dk1"/>
              </a:buClr>
              <a:buSzPts val="1800"/>
              <a:buChar char="•"/>
              <a:defRPr/>
            </a:lvl1pPr>
            <a:lvl2pPr indent="-342900" lvl="1" marL="914400" algn="l">
              <a:lnSpc>
                <a:spcPct val="90000"/>
              </a:lnSpc>
              <a:spcBef>
                <a:spcPts val="1600"/>
              </a:spcBef>
              <a:spcAft>
                <a:spcPts val="0"/>
              </a:spcAft>
              <a:buClr>
                <a:schemeClr val="dk1"/>
              </a:buClr>
              <a:buSzPts val="1800"/>
              <a:buChar char="•"/>
              <a:defRPr/>
            </a:lvl2pPr>
            <a:lvl3pPr indent="-342900" lvl="2" marL="1371600" algn="l">
              <a:lnSpc>
                <a:spcPct val="90000"/>
              </a:lnSpc>
              <a:spcBef>
                <a:spcPts val="1600"/>
              </a:spcBef>
              <a:spcAft>
                <a:spcPts val="0"/>
              </a:spcAft>
              <a:buClr>
                <a:schemeClr val="dk1"/>
              </a:buClr>
              <a:buSzPts val="1800"/>
              <a:buChar char="•"/>
              <a:defRPr/>
            </a:lvl3pPr>
            <a:lvl4pPr indent="-342900" lvl="3" marL="1828800" algn="l">
              <a:lnSpc>
                <a:spcPct val="90000"/>
              </a:lnSpc>
              <a:spcBef>
                <a:spcPts val="1600"/>
              </a:spcBef>
              <a:spcAft>
                <a:spcPts val="0"/>
              </a:spcAft>
              <a:buClr>
                <a:schemeClr val="dk1"/>
              </a:buClr>
              <a:buSzPts val="1800"/>
              <a:buChar char="•"/>
              <a:defRPr/>
            </a:lvl4pPr>
            <a:lvl5pPr indent="-342900" lvl="4" marL="2286000" algn="l">
              <a:lnSpc>
                <a:spcPct val="90000"/>
              </a:lnSpc>
              <a:spcBef>
                <a:spcPts val="1600"/>
              </a:spcBef>
              <a:spcAft>
                <a:spcPts val="0"/>
              </a:spcAft>
              <a:buClr>
                <a:schemeClr val="dk1"/>
              </a:buClr>
              <a:buSzPts val="1800"/>
              <a:buChar char="•"/>
              <a:defRPr/>
            </a:lvl5pPr>
            <a:lvl6pPr indent="-342900" lvl="5" marL="2743200" algn="l">
              <a:lnSpc>
                <a:spcPct val="90000"/>
              </a:lnSpc>
              <a:spcBef>
                <a:spcPts val="1600"/>
              </a:spcBef>
              <a:spcAft>
                <a:spcPts val="0"/>
              </a:spcAft>
              <a:buClr>
                <a:schemeClr val="dk1"/>
              </a:buClr>
              <a:buSzPts val="1800"/>
              <a:buChar char="•"/>
              <a:defRPr/>
            </a:lvl6pPr>
            <a:lvl7pPr indent="-342900" lvl="6" marL="3200400" algn="l">
              <a:lnSpc>
                <a:spcPct val="90000"/>
              </a:lnSpc>
              <a:spcBef>
                <a:spcPts val="1600"/>
              </a:spcBef>
              <a:spcAft>
                <a:spcPts val="0"/>
              </a:spcAft>
              <a:buClr>
                <a:schemeClr val="dk1"/>
              </a:buClr>
              <a:buSzPts val="1800"/>
              <a:buChar char="•"/>
              <a:defRPr/>
            </a:lvl7pPr>
            <a:lvl8pPr indent="-342900" lvl="7" marL="3657600" algn="l">
              <a:lnSpc>
                <a:spcPct val="90000"/>
              </a:lnSpc>
              <a:spcBef>
                <a:spcPts val="1600"/>
              </a:spcBef>
              <a:spcAft>
                <a:spcPts val="0"/>
              </a:spcAft>
              <a:buClr>
                <a:schemeClr val="dk1"/>
              </a:buClr>
              <a:buSzPts val="1800"/>
              <a:buChar char="•"/>
              <a:defRPr/>
            </a:lvl8pPr>
            <a:lvl9pPr indent="-342900" lvl="8" marL="4114800" algn="l">
              <a:lnSpc>
                <a:spcPct val="90000"/>
              </a:lnSpc>
              <a:spcBef>
                <a:spcPts val="1600"/>
              </a:spcBef>
              <a:spcAft>
                <a:spcPts val="0"/>
              </a:spcAft>
              <a:buClr>
                <a:schemeClr val="dk1"/>
              </a:buClr>
              <a:buSzPts val="1800"/>
              <a:buChar char="•"/>
              <a:defRPr/>
            </a:lvl9pPr>
          </a:lstStyle>
          <a:p/>
        </p:txBody>
      </p:sp>
      <p:sp>
        <p:nvSpPr>
          <p:cNvPr id="77" name="Google Shape;77;p13"/>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2263140" y="1168405"/>
            <a:ext cx="28392120" cy="42418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14080"/>
              <a:buFont typeface="Calibri"/>
              <a:buNone/>
              <a:defRPr b="0" i="0" sz="1408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2263140" y="5842000"/>
            <a:ext cx="28392120" cy="13924282"/>
          </a:xfrm>
          <a:prstGeom prst="rect">
            <a:avLst/>
          </a:prstGeom>
          <a:noFill/>
          <a:ln>
            <a:noFill/>
          </a:ln>
        </p:spPr>
        <p:txBody>
          <a:bodyPr anchorCtr="0" anchor="t" bIns="45700" lIns="91425" spcFirstLastPara="1" rIns="91425" wrap="square" tIns="45700">
            <a:normAutofit/>
          </a:bodyPr>
          <a:lstStyle>
            <a:lvl1pPr indent="-797560" lvl="0" marL="457200" marR="0" rtl="0" algn="l">
              <a:lnSpc>
                <a:spcPct val="90000"/>
              </a:lnSpc>
              <a:spcBef>
                <a:spcPts val="3200"/>
              </a:spcBef>
              <a:spcAft>
                <a:spcPts val="0"/>
              </a:spcAft>
              <a:buClr>
                <a:schemeClr val="dk1"/>
              </a:buClr>
              <a:buSzPts val="8960"/>
              <a:buFont typeface="Arial"/>
              <a:buChar char="•"/>
              <a:defRPr b="0" i="0" sz="8960" u="none" cap="none" strike="noStrike">
                <a:solidFill>
                  <a:schemeClr val="dk1"/>
                </a:solidFill>
                <a:latin typeface="Calibri"/>
                <a:ea typeface="Calibri"/>
                <a:cs typeface="Calibri"/>
                <a:sym typeface="Calibri"/>
              </a:defRPr>
            </a:lvl1pPr>
            <a:lvl2pPr indent="-716280" lvl="1" marL="914400" marR="0" rtl="0" algn="l">
              <a:lnSpc>
                <a:spcPct val="90000"/>
              </a:lnSpc>
              <a:spcBef>
                <a:spcPts val="1600"/>
              </a:spcBef>
              <a:spcAft>
                <a:spcPts val="0"/>
              </a:spcAft>
              <a:buClr>
                <a:schemeClr val="dk1"/>
              </a:buClr>
              <a:buSzPts val="7680"/>
              <a:buFont typeface="Arial"/>
              <a:buChar char="•"/>
              <a:defRPr b="0" i="0" sz="7680" u="none" cap="none" strike="noStrike">
                <a:solidFill>
                  <a:schemeClr val="dk1"/>
                </a:solidFill>
                <a:latin typeface="Calibri"/>
                <a:ea typeface="Calibri"/>
                <a:cs typeface="Calibri"/>
                <a:sym typeface="Calibri"/>
              </a:defRPr>
            </a:lvl2pPr>
            <a:lvl3pPr indent="-635000" lvl="2" marL="1371600" marR="0" rtl="0" algn="l">
              <a:lnSpc>
                <a:spcPct val="90000"/>
              </a:lnSpc>
              <a:spcBef>
                <a:spcPts val="1600"/>
              </a:spcBef>
              <a:spcAft>
                <a:spcPts val="0"/>
              </a:spcAft>
              <a:buClr>
                <a:schemeClr val="dk1"/>
              </a:buClr>
              <a:buSzPts val="6400"/>
              <a:buFont typeface="Arial"/>
              <a:buChar char="•"/>
              <a:defRPr b="0" i="0" sz="6400" u="none" cap="none" strike="noStrike">
                <a:solidFill>
                  <a:schemeClr val="dk1"/>
                </a:solidFill>
                <a:latin typeface="Calibri"/>
                <a:ea typeface="Calibri"/>
                <a:cs typeface="Calibri"/>
                <a:sym typeface="Calibri"/>
              </a:defRPr>
            </a:lvl3pPr>
            <a:lvl4pPr indent="-594360" lvl="3" marL="18288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4pPr>
            <a:lvl5pPr indent="-594360" lvl="4" marL="22860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5pPr>
            <a:lvl6pPr indent="-594360" lvl="5" marL="27432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6pPr>
            <a:lvl7pPr indent="-594360" lvl="6" marL="32004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7pPr>
            <a:lvl8pPr indent="-594360" lvl="7" marL="36576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8pPr>
            <a:lvl9pPr indent="-594359" lvl="8" marL="4114800" marR="0" rtl="0" algn="l">
              <a:lnSpc>
                <a:spcPct val="90000"/>
              </a:lnSpc>
              <a:spcBef>
                <a:spcPts val="1600"/>
              </a:spcBef>
              <a:spcAft>
                <a:spcPts val="0"/>
              </a:spcAft>
              <a:buClr>
                <a:schemeClr val="dk1"/>
              </a:buClr>
              <a:buSzPts val="5760"/>
              <a:buFont typeface="Arial"/>
              <a:buChar char="•"/>
              <a:defRPr b="0" i="0" sz="576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2263140" y="20340325"/>
            <a:ext cx="7406640" cy="11684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384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10904220" y="20340325"/>
            <a:ext cx="11109960" cy="1168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384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23248620" y="20340325"/>
            <a:ext cx="7406640" cy="11684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3840" u="none" cap="none" strike="noStrike">
                <a:solidFill>
                  <a:srgbClr val="888888"/>
                </a:solidFill>
                <a:latin typeface="Calibri"/>
                <a:ea typeface="Calibri"/>
                <a:cs typeface="Calibri"/>
                <a:sym typeface="Calibri"/>
              </a:defRPr>
            </a:lvl1pPr>
            <a:lvl2pPr indent="0" lvl="1" marL="0" marR="0" rtl="0" algn="r">
              <a:spcBef>
                <a:spcPts val="0"/>
              </a:spcBef>
              <a:buNone/>
              <a:defRPr b="0" i="0" sz="3840" u="none" cap="none" strike="noStrike">
                <a:solidFill>
                  <a:srgbClr val="888888"/>
                </a:solidFill>
                <a:latin typeface="Calibri"/>
                <a:ea typeface="Calibri"/>
                <a:cs typeface="Calibri"/>
                <a:sym typeface="Calibri"/>
              </a:defRPr>
            </a:lvl2pPr>
            <a:lvl3pPr indent="0" lvl="2" marL="0" marR="0" rtl="0" algn="r">
              <a:spcBef>
                <a:spcPts val="0"/>
              </a:spcBef>
              <a:buNone/>
              <a:defRPr b="0" i="0" sz="3840" u="none" cap="none" strike="noStrike">
                <a:solidFill>
                  <a:srgbClr val="888888"/>
                </a:solidFill>
                <a:latin typeface="Calibri"/>
                <a:ea typeface="Calibri"/>
                <a:cs typeface="Calibri"/>
                <a:sym typeface="Calibri"/>
              </a:defRPr>
            </a:lvl3pPr>
            <a:lvl4pPr indent="0" lvl="3" marL="0" marR="0" rtl="0" algn="r">
              <a:spcBef>
                <a:spcPts val="0"/>
              </a:spcBef>
              <a:buNone/>
              <a:defRPr b="0" i="0" sz="3840" u="none" cap="none" strike="noStrike">
                <a:solidFill>
                  <a:srgbClr val="888888"/>
                </a:solidFill>
                <a:latin typeface="Calibri"/>
                <a:ea typeface="Calibri"/>
                <a:cs typeface="Calibri"/>
                <a:sym typeface="Calibri"/>
              </a:defRPr>
            </a:lvl4pPr>
            <a:lvl5pPr indent="0" lvl="4" marL="0" marR="0" rtl="0" algn="r">
              <a:spcBef>
                <a:spcPts val="0"/>
              </a:spcBef>
              <a:buNone/>
              <a:defRPr b="0" i="0" sz="3840" u="none" cap="none" strike="noStrike">
                <a:solidFill>
                  <a:srgbClr val="888888"/>
                </a:solidFill>
                <a:latin typeface="Calibri"/>
                <a:ea typeface="Calibri"/>
                <a:cs typeface="Calibri"/>
                <a:sym typeface="Calibri"/>
              </a:defRPr>
            </a:lvl5pPr>
            <a:lvl6pPr indent="0" lvl="5" marL="0" marR="0" rtl="0" algn="r">
              <a:spcBef>
                <a:spcPts val="0"/>
              </a:spcBef>
              <a:buNone/>
              <a:defRPr b="0" i="0" sz="3840" u="none" cap="none" strike="noStrike">
                <a:solidFill>
                  <a:srgbClr val="888888"/>
                </a:solidFill>
                <a:latin typeface="Calibri"/>
                <a:ea typeface="Calibri"/>
                <a:cs typeface="Calibri"/>
                <a:sym typeface="Calibri"/>
              </a:defRPr>
            </a:lvl6pPr>
            <a:lvl7pPr indent="0" lvl="6" marL="0" marR="0" rtl="0" algn="r">
              <a:spcBef>
                <a:spcPts val="0"/>
              </a:spcBef>
              <a:buNone/>
              <a:defRPr b="0" i="0" sz="3840" u="none" cap="none" strike="noStrike">
                <a:solidFill>
                  <a:srgbClr val="888888"/>
                </a:solidFill>
                <a:latin typeface="Calibri"/>
                <a:ea typeface="Calibri"/>
                <a:cs typeface="Calibri"/>
                <a:sym typeface="Calibri"/>
              </a:defRPr>
            </a:lvl7pPr>
            <a:lvl8pPr indent="0" lvl="7" marL="0" marR="0" rtl="0" algn="r">
              <a:spcBef>
                <a:spcPts val="0"/>
              </a:spcBef>
              <a:buNone/>
              <a:defRPr b="0" i="0" sz="3840" u="none" cap="none" strike="noStrike">
                <a:solidFill>
                  <a:srgbClr val="888888"/>
                </a:solidFill>
                <a:latin typeface="Calibri"/>
                <a:ea typeface="Calibri"/>
                <a:cs typeface="Calibri"/>
                <a:sym typeface="Calibri"/>
              </a:defRPr>
            </a:lvl8pPr>
            <a:lvl9pPr indent="0" lvl="8" marL="0" marR="0" rtl="0" algn="r">
              <a:spcBef>
                <a:spcPts val="0"/>
              </a:spcBef>
              <a:buNone/>
              <a:defRPr b="0" i="0" sz="384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nvSpPr>
        <p:spPr>
          <a:xfrm>
            <a:off x="16971815" y="11446421"/>
            <a:ext cx="7315200" cy="307776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Resource</a:t>
            </a:r>
            <a:endParaRPr/>
          </a:p>
          <a:p>
            <a:pPr indent="-342900" lvl="0" marL="342900" marR="0" rtl="0" algn="l">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Resource</a:t>
            </a:r>
            <a:endParaRPr b="0" i="0" sz="2400" u="none" cap="none" strike="noStrike">
              <a:solidFill>
                <a:srgbClr val="000000"/>
              </a:solidFill>
              <a:latin typeface="Open Sans"/>
              <a:ea typeface="Open Sans"/>
              <a:cs typeface="Open Sans"/>
              <a:sym typeface="Open Sans"/>
            </a:endParaRPr>
          </a:p>
          <a:p>
            <a:pPr indent="-342900" lvl="0" marL="342900" marR="0" rtl="0" algn="l">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Resource</a:t>
            </a:r>
            <a:endParaRPr/>
          </a:p>
          <a:p>
            <a:pPr indent="-342900" lvl="0" marL="342900" marR="0" rtl="0" algn="l">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Resource</a:t>
            </a:r>
            <a:endParaRPr b="0" i="0" sz="2400" u="none" cap="none" strike="noStrike">
              <a:solidFill>
                <a:srgbClr val="000000"/>
              </a:solidFill>
              <a:latin typeface="Open Sans"/>
              <a:ea typeface="Open Sans"/>
              <a:cs typeface="Open Sans"/>
              <a:sym typeface="Open Sans"/>
            </a:endParaRPr>
          </a:p>
          <a:p>
            <a:pPr indent="-342900" lvl="0" marL="342900" marR="0" rtl="0" algn="l">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Resource</a:t>
            </a:r>
            <a:endParaRPr/>
          </a:p>
          <a:p>
            <a:pPr indent="-342900" lvl="0" marL="342900" marR="0" rtl="0" algn="l">
              <a:spcBef>
                <a:spcPts val="1200"/>
              </a:spcBef>
              <a:spcAft>
                <a:spcPts val="0"/>
              </a:spcAft>
              <a:buClr>
                <a:srgbClr val="000000"/>
              </a:buClr>
              <a:buSzPts val="2400"/>
              <a:buFont typeface="Arial"/>
              <a:buChar char="•"/>
            </a:pPr>
            <a:r>
              <a:rPr b="0" i="0" lang="en-US" sz="2400" u="none" cap="none" strike="noStrike">
                <a:solidFill>
                  <a:srgbClr val="000000"/>
                </a:solidFill>
                <a:latin typeface="Open Sans"/>
                <a:ea typeface="Open Sans"/>
                <a:cs typeface="Open Sans"/>
                <a:sym typeface="Open Sans"/>
              </a:rPr>
              <a:t>Resource</a:t>
            </a:r>
            <a:endParaRPr/>
          </a:p>
        </p:txBody>
      </p:sp>
      <p:sp>
        <p:nvSpPr>
          <p:cNvPr id="85" name="Google Shape;85;p1"/>
          <p:cNvSpPr txBox="1"/>
          <p:nvPr/>
        </p:nvSpPr>
        <p:spPr>
          <a:xfrm>
            <a:off x="16971815" y="2785653"/>
            <a:ext cx="7315200" cy="829457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a:p>
          <a:p>
            <a:pPr indent="0" lvl="0" marL="0" marR="0" rtl="0" algn="l">
              <a:spcBef>
                <a:spcPts val="1200"/>
              </a:spcBef>
              <a:spcAft>
                <a:spcPts val="0"/>
              </a:spcAft>
              <a:buNone/>
            </a:pPr>
            <a:r>
              <a:rPr b="0" i="0" lang="en-US" sz="2400" u="none" cap="none" strike="noStrike">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b="0" i="0" sz="2400" u="none" cap="none" strike="noStrike">
              <a:solidFill>
                <a:schemeClr val="dk1"/>
              </a:solidFill>
              <a:latin typeface="Calibri"/>
              <a:ea typeface="Calibri"/>
              <a:cs typeface="Calibri"/>
              <a:sym typeface="Calibri"/>
            </a:endParaRPr>
          </a:p>
        </p:txBody>
      </p:sp>
      <p:sp>
        <p:nvSpPr>
          <p:cNvPr id="86" name="Google Shape;86;p1"/>
          <p:cNvSpPr txBox="1"/>
          <p:nvPr/>
        </p:nvSpPr>
        <p:spPr>
          <a:xfrm>
            <a:off x="290920" y="3085028"/>
            <a:ext cx="7315200" cy="8527200"/>
          </a:xfrm>
          <a:prstGeom prst="rect">
            <a:avLst/>
          </a:prstGeom>
          <a:noFill/>
          <a:ln>
            <a:noFill/>
          </a:ln>
        </p:spPr>
        <p:txBody>
          <a:bodyPr anchorCtr="0" anchor="t" bIns="45700" lIns="91425" spcFirstLastPara="1" rIns="91425" wrap="square" tIns="45700">
            <a:spAutoFit/>
          </a:bodyPr>
          <a:lstStyle/>
          <a:p>
            <a:pPr indent="0" lvl="0" marL="0" marR="0" rtl="0" algn="l">
              <a:spcBef>
                <a:spcPts val="1200"/>
              </a:spcBef>
              <a:spcAft>
                <a:spcPts val="0"/>
              </a:spcAft>
              <a:buNone/>
            </a:pPr>
            <a:r>
              <a:rPr lang="en-US" sz="2400">
                <a:latin typeface="Open Sans"/>
                <a:ea typeface="Open Sans"/>
                <a:cs typeface="Open Sans"/>
                <a:sym typeface="Open Sans"/>
              </a:rPr>
              <a:t>Topics include, but are not limited to: </a:t>
            </a:r>
            <a:endParaRPr sz="2400">
              <a:latin typeface="Open Sans"/>
              <a:ea typeface="Open Sans"/>
              <a:cs typeface="Open Sans"/>
              <a:sym typeface="Open Sans"/>
            </a:endParaRPr>
          </a:p>
          <a:p>
            <a:pPr indent="0" lvl="0" marL="0" marR="0" rtl="0" algn="l">
              <a:spcBef>
                <a:spcPts val="1200"/>
              </a:spcBef>
              <a:spcAft>
                <a:spcPts val="0"/>
              </a:spcAft>
              <a:buNone/>
            </a:pPr>
            <a:r>
              <a:t/>
            </a:r>
            <a:endParaRPr sz="2400">
              <a:latin typeface="Open Sans"/>
              <a:ea typeface="Open Sans"/>
              <a:cs typeface="Open Sans"/>
              <a:sym typeface="Open Sans"/>
            </a:endParaRPr>
          </a:p>
          <a:p>
            <a:pPr indent="-381000" lvl="0" marL="457200" marR="0" rtl="0" algn="l">
              <a:spcBef>
                <a:spcPts val="1200"/>
              </a:spcBef>
              <a:spcAft>
                <a:spcPts val="0"/>
              </a:spcAft>
              <a:buSzPts val="2400"/>
              <a:buFont typeface="Open Sans"/>
              <a:buChar char="●"/>
            </a:pPr>
            <a:r>
              <a:rPr lang="en-US" sz="2400">
                <a:latin typeface="Open Sans"/>
                <a:ea typeface="Open Sans"/>
                <a:cs typeface="Open Sans"/>
                <a:sym typeface="Open Sans"/>
              </a:rPr>
              <a:t>Architectures, frameworks, and technologies for science gateways </a:t>
            </a:r>
            <a:endParaRPr sz="2400">
              <a:latin typeface="Open Sans"/>
              <a:ea typeface="Open Sans"/>
              <a:cs typeface="Open Sans"/>
              <a:sym typeface="Open Sans"/>
            </a:endParaRPr>
          </a:p>
          <a:p>
            <a:pPr indent="-381000" lvl="0" marL="457200" marR="0" rtl="0" algn="l">
              <a:spcBef>
                <a:spcPts val="0"/>
              </a:spcBef>
              <a:spcAft>
                <a:spcPts val="0"/>
              </a:spcAft>
              <a:buSzPts val="2400"/>
              <a:buFont typeface="Open Sans"/>
              <a:buChar char="●"/>
            </a:pPr>
            <a:r>
              <a:rPr lang="en-US" sz="2400">
                <a:latin typeface="Open Sans"/>
                <a:ea typeface="Open Sans"/>
                <a:cs typeface="Open Sans"/>
                <a:sym typeface="Open Sans"/>
              </a:rPr>
              <a:t>Science gateways sustaining productive, collaborative communities </a:t>
            </a:r>
            <a:endParaRPr sz="2400">
              <a:latin typeface="Open Sans"/>
              <a:ea typeface="Open Sans"/>
              <a:cs typeface="Open Sans"/>
              <a:sym typeface="Open Sans"/>
            </a:endParaRPr>
          </a:p>
          <a:p>
            <a:pPr indent="-381000" lvl="0" marL="457200" marR="0" rtl="0" algn="l">
              <a:spcBef>
                <a:spcPts val="0"/>
              </a:spcBef>
              <a:spcAft>
                <a:spcPts val="0"/>
              </a:spcAft>
              <a:buSzPts val="2400"/>
              <a:buFont typeface="Open Sans"/>
              <a:buChar char="●"/>
            </a:pPr>
            <a:r>
              <a:rPr lang="en-US" sz="2400">
                <a:latin typeface="Open Sans"/>
                <a:ea typeface="Open Sans"/>
                <a:cs typeface="Open Sans"/>
                <a:sym typeface="Open Sans"/>
              </a:rPr>
              <a:t>Support for scalability and data-driven methods in science gateways </a:t>
            </a:r>
            <a:endParaRPr sz="2400">
              <a:latin typeface="Open Sans"/>
              <a:ea typeface="Open Sans"/>
              <a:cs typeface="Open Sans"/>
              <a:sym typeface="Open Sans"/>
            </a:endParaRPr>
          </a:p>
          <a:p>
            <a:pPr indent="-381000" lvl="0" marL="457200" marR="0" rtl="0" algn="l">
              <a:spcBef>
                <a:spcPts val="0"/>
              </a:spcBef>
              <a:spcAft>
                <a:spcPts val="0"/>
              </a:spcAft>
              <a:buSzPts val="2400"/>
              <a:buFont typeface="Open Sans"/>
              <a:buChar char="●"/>
            </a:pPr>
            <a:r>
              <a:rPr lang="en-US" sz="2400">
                <a:latin typeface="Open Sans"/>
                <a:ea typeface="Open Sans"/>
                <a:cs typeface="Open Sans"/>
                <a:sym typeface="Open Sans"/>
              </a:rPr>
              <a:t>Improving the reproducibility of science in science gateways </a:t>
            </a:r>
            <a:endParaRPr sz="2400">
              <a:latin typeface="Open Sans"/>
              <a:ea typeface="Open Sans"/>
              <a:cs typeface="Open Sans"/>
              <a:sym typeface="Open Sans"/>
            </a:endParaRPr>
          </a:p>
          <a:p>
            <a:pPr indent="-381000" lvl="0" marL="457200" marR="0" rtl="0" algn="l">
              <a:spcBef>
                <a:spcPts val="0"/>
              </a:spcBef>
              <a:spcAft>
                <a:spcPts val="0"/>
              </a:spcAft>
              <a:buSzPts val="2400"/>
              <a:buFont typeface="Open Sans"/>
              <a:buChar char="●"/>
            </a:pPr>
            <a:r>
              <a:rPr lang="en-US" sz="2400">
                <a:latin typeface="Open Sans"/>
                <a:ea typeface="Open Sans"/>
                <a:cs typeface="Open Sans"/>
                <a:sym typeface="Open Sans"/>
              </a:rPr>
              <a:t>Science gateway usability, portals, workflows, and tools </a:t>
            </a:r>
            <a:endParaRPr sz="2400">
              <a:latin typeface="Open Sans"/>
              <a:ea typeface="Open Sans"/>
              <a:cs typeface="Open Sans"/>
              <a:sym typeface="Open Sans"/>
            </a:endParaRPr>
          </a:p>
          <a:p>
            <a:pPr indent="-381000" lvl="0" marL="457200" marR="0" rtl="0" algn="l">
              <a:spcBef>
                <a:spcPts val="0"/>
              </a:spcBef>
              <a:spcAft>
                <a:spcPts val="0"/>
              </a:spcAft>
              <a:buSzPts val="2400"/>
              <a:buFont typeface="Open Sans"/>
              <a:buChar char="●"/>
            </a:pPr>
            <a:r>
              <a:rPr lang="en-US" sz="2400">
                <a:latin typeface="Open Sans"/>
                <a:ea typeface="Open Sans"/>
                <a:cs typeface="Open Sans"/>
                <a:sym typeface="Open Sans"/>
              </a:rPr>
              <a:t>Software engineering approaches for scientific work </a:t>
            </a:r>
            <a:endParaRPr sz="2400">
              <a:latin typeface="Open Sans"/>
              <a:ea typeface="Open Sans"/>
              <a:cs typeface="Open Sans"/>
              <a:sym typeface="Open Sans"/>
            </a:endParaRPr>
          </a:p>
          <a:p>
            <a:pPr indent="-381000" lvl="0" marL="457200" marR="0" rtl="0" algn="l">
              <a:spcBef>
                <a:spcPts val="0"/>
              </a:spcBef>
              <a:spcAft>
                <a:spcPts val="0"/>
              </a:spcAft>
              <a:buSzPts val="2400"/>
              <a:buFont typeface="Open Sans"/>
              <a:buChar char="●"/>
            </a:pPr>
            <a:r>
              <a:rPr lang="en-US" sz="2400">
                <a:latin typeface="Open Sans"/>
                <a:ea typeface="Open Sans"/>
                <a:cs typeface="Open Sans"/>
                <a:sym typeface="Open Sans"/>
              </a:rPr>
              <a:t>Aspects of science gateways, such as security and stability </a:t>
            </a:r>
            <a:endParaRPr sz="2400">
              <a:latin typeface="Open Sans"/>
              <a:ea typeface="Open Sans"/>
              <a:cs typeface="Open Sans"/>
              <a:sym typeface="Open Sans"/>
            </a:endParaRPr>
          </a:p>
          <a:p>
            <a:pPr indent="-381000" lvl="0" marL="457200" marR="0" rtl="0" algn="l">
              <a:spcBef>
                <a:spcPts val="0"/>
              </a:spcBef>
              <a:spcAft>
                <a:spcPts val="0"/>
              </a:spcAft>
              <a:buSzPts val="2400"/>
              <a:buFont typeface="Open Sans"/>
              <a:buChar char="●"/>
            </a:pPr>
            <a:r>
              <a:rPr lang="en-US" sz="2400">
                <a:latin typeface="Open Sans"/>
                <a:ea typeface="Open Sans"/>
                <a:cs typeface="Open Sans"/>
                <a:sym typeface="Open Sans"/>
              </a:rPr>
              <a:t>AI and ML for science gateways </a:t>
            </a:r>
            <a:endParaRPr sz="2400">
              <a:latin typeface="Open Sans"/>
              <a:ea typeface="Open Sans"/>
              <a:cs typeface="Open Sans"/>
              <a:sym typeface="Open Sans"/>
            </a:endParaRPr>
          </a:p>
          <a:p>
            <a:pPr indent="-381000" lvl="0" marL="457200" marR="0" rtl="0" algn="l">
              <a:spcBef>
                <a:spcPts val="0"/>
              </a:spcBef>
              <a:spcAft>
                <a:spcPts val="0"/>
              </a:spcAft>
              <a:buSzPts val="2400"/>
              <a:buFont typeface="Open Sans"/>
              <a:buChar char="●"/>
            </a:pPr>
            <a:r>
              <a:rPr lang="en-US" sz="2400">
                <a:latin typeface="Open Sans"/>
                <a:ea typeface="Open Sans"/>
                <a:cs typeface="Open Sans"/>
                <a:sym typeface="Open Sans"/>
              </a:rPr>
              <a:t>Social research on science gateways </a:t>
            </a:r>
            <a:endParaRPr sz="2400">
              <a:latin typeface="Open Sans"/>
              <a:ea typeface="Open Sans"/>
              <a:cs typeface="Open Sans"/>
              <a:sym typeface="Open Sans"/>
            </a:endParaRPr>
          </a:p>
          <a:p>
            <a:pPr indent="-381000" lvl="0" marL="457200" marR="0" rtl="0" algn="l">
              <a:spcBef>
                <a:spcPts val="0"/>
              </a:spcBef>
              <a:spcAft>
                <a:spcPts val="0"/>
              </a:spcAft>
              <a:buSzPts val="2400"/>
              <a:buFont typeface="Open Sans"/>
              <a:buChar char="●"/>
            </a:pPr>
            <a:r>
              <a:rPr lang="en-US" sz="2400">
                <a:latin typeface="Open Sans"/>
                <a:ea typeface="Open Sans"/>
                <a:cs typeface="Open Sans"/>
                <a:sym typeface="Open Sans"/>
              </a:rPr>
              <a:t>Science gateways curriculum impact</a:t>
            </a:r>
            <a:endParaRPr sz="2400">
              <a:latin typeface="Open Sans"/>
              <a:ea typeface="Open Sans"/>
              <a:cs typeface="Open Sans"/>
              <a:sym typeface="Open Sans"/>
            </a:endParaRPr>
          </a:p>
          <a:p>
            <a:pPr indent="-381000" lvl="0" marL="457200" marR="0" rtl="0" algn="l">
              <a:spcBef>
                <a:spcPts val="0"/>
              </a:spcBef>
              <a:spcAft>
                <a:spcPts val="0"/>
              </a:spcAft>
              <a:buSzPts val="2400"/>
              <a:buFont typeface="Open Sans"/>
              <a:buChar char="●"/>
            </a:pPr>
            <a:r>
              <a:rPr lang="en-US" sz="2400">
                <a:latin typeface="Open Sans"/>
                <a:ea typeface="Open Sans"/>
                <a:cs typeface="Open Sans"/>
                <a:sym typeface="Open Sans"/>
              </a:rPr>
              <a:t>Use cases and lessons learned from science gateways </a:t>
            </a:r>
            <a:endParaRPr sz="2400">
              <a:latin typeface="Open Sans"/>
              <a:ea typeface="Open Sans"/>
              <a:cs typeface="Open Sans"/>
              <a:sym typeface="Open Sans"/>
            </a:endParaRPr>
          </a:p>
          <a:p>
            <a:pPr indent="-381000" lvl="0" marL="457200" marR="0" rtl="0" algn="l">
              <a:spcBef>
                <a:spcPts val="0"/>
              </a:spcBef>
              <a:spcAft>
                <a:spcPts val="0"/>
              </a:spcAft>
              <a:buSzPts val="2400"/>
              <a:buFont typeface="Open Sans"/>
              <a:buChar char="●"/>
            </a:pPr>
            <a:r>
              <a:rPr lang="en-US" sz="2400">
                <a:latin typeface="Open Sans"/>
                <a:ea typeface="Open Sans"/>
                <a:cs typeface="Open Sans"/>
                <a:sym typeface="Open Sans"/>
              </a:rPr>
              <a:t>Interconnection of domain and technology</a:t>
            </a:r>
            <a:endParaRPr sz="2400">
              <a:latin typeface="Open Sans"/>
              <a:ea typeface="Open Sans"/>
              <a:cs typeface="Open Sans"/>
              <a:sym typeface="Open Sans"/>
            </a:endParaRPr>
          </a:p>
        </p:txBody>
      </p:sp>
      <p:sp>
        <p:nvSpPr>
          <p:cNvPr id="87" name="Google Shape;87;p1"/>
          <p:cNvSpPr/>
          <p:nvPr/>
        </p:nvSpPr>
        <p:spPr>
          <a:xfrm>
            <a:off x="0" y="-1"/>
            <a:ext cx="32918400" cy="1828800"/>
          </a:xfrm>
          <a:prstGeom prst="rect">
            <a:avLst/>
          </a:prstGeom>
          <a:solidFill>
            <a:srgbClr val="CEBC92"/>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914400" marR="0" rtl="0" algn="l">
              <a:spcBef>
                <a:spcPts val="0"/>
              </a:spcBef>
              <a:spcAft>
                <a:spcPts val="0"/>
              </a:spcAft>
              <a:buNone/>
            </a:pPr>
            <a:r>
              <a:t/>
            </a:r>
            <a:endParaRPr b="0" i="0" sz="5500" u="none" cap="none" strike="noStrike">
              <a:solidFill>
                <a:schemeClr val="lt1"/>
              </a:solidFill>
              <a:latin typeface="Calibri"/>
              <a:ea typeface="Calibri"/>
              <a:cs typeface="Calibri"/>
              <a:sym typeface="Calibri"/>
            </a:endParaRPr>
          </a:p>
        </p:txBody>
      </p:sp>
      <p:sp>
        <p:nvSpPr>
          <p:cNvPr id="88" name="Google Shape;88;p1"/>
          <p:cNvSpPr/>
          <p:nvPr/>
        </p:nvSpPr>
        <p:spPr>
          <a:xfrm>
            <a:off x="0" y="21328380"/>
            <a:ext cx="32918400" cy="617220"/>
          </a:xfrm>
          <a:prstGeom prst="rect">
            <a:avLst/>
          </a:prstGeom>
          <a:solidFill>
            <a:srgbClr val="CEBC92"/>
          </a:solidFill>
          <a:ln cap="flat" cmpd="sng" w="12700">
            <a:solidFill>
              <a:srgbClr val="454545"/>
            </a:solidFill>
            <a:prstDash val="solid"/>
            <a:miter lim="800000"/>
            <a:headEnd len="sm" w="sm" type="none"/>
            <a:tailEnd len="sm" w="sm" type="none"/>
          </a:ln>
        </p:spPr>
        <p:txBody>
          <a:bodyPr anchorCtr="0" anchor="ctr" bIns="45700" lIns="91425" spcFirstLastPara="1" rIns="91425" wrap="square" tIns="45700">
            <a:noAutofit/>
          </a:bodyPr>
          <a:lstStyle/>
          <a:p>
            <a:pPr indent="0" lvl="0" marL="914400" marR="0" rtl="0" algn="r">
              <a:spcBef>
                <a:spcPts val="0"/>
              </a:spcBef>
              <a:spcAft>
                <a:spcPts val="0"/>
              </a:spcAft>
              <a:buNone/>
            </a:pPr>
            <a:r>
              <a:rPr b="1" lang="en-US" sz="2800">
                <a:solidFill>
                  <a:srgbClr val="FFFFFF"/>
                </a:solidFill>
                <a:latin typeface="Calibri"/>
                <a:ea typeface="Calibri"/>
                <a:cs typeface="Calibri"/>
                <a:sym typeface="Calibri"/>
              </a:rPr>
              <a:t> </a:t>
            </a:r>
            <a:r>
              <a:rPr b="1" lang="en-US" sz="2800">
                <a:solidFill>
                  <a:srgbClr val="454545"/>
                </a:solidFill>
                <a:latin typeface="Calibri"/>
                <a:ea typeface="Calibri"/>
                <a:cs typeface="Calibri"/>
                <a:sym typeface="Calibri"/>
              </a:rPr>
              <a:t>MORE INFORMATION</a:t>
            </a:r>
            <a:r>
              <a:rPr b="1" lang="en-US" sz="2800">
                <a:solidFill>
                  <a:srgbClr val="454545"/>
                </a:solidFill>
                <a:latin typeface="Calibri"/>
                <a:ea typeface="Calibri"/>
                <a:cs typeface="Calibri"/>
                <a:sym typeface="Calibri"/>
              </a:rPr>
              <a:t> → https://hackhpc.github.io/sgx3admi24</a:t>
            </a:r>
            <a:r>
              <a:rPr lang="en-US" sz="2800">
                <a:solidFill>
                  <a:srgbClr val="FFFFFF"/>
                </a:solidFill>
                <a:latin typeface="Times New Roman"/>
                <a:ea typeface="Times New Roman"/>
                <a:cs typeface="Times New Roman"/>
                <a:sym typeface="Times New Roman"/>
              </a:rPr>
              <a:t>  </a:t>
            </a:r>
            <a:r>
              <a:rPr lang="en-US" sz="2800">
                <a:solidFill>
                  <a:srgbClr val="F28753"/>
                </a:solidFill>
                <a:latin typeface="Times New Roman"/>
                <a:ea typeface="Times New Roman"/>
                <a:cs typeface="Times New Roman"/>
                <a:sym typeface="Times New Roman"/>
              </a:rPr>
              <a:t>__</a:t>
            </a:r>
            <a:endParaRPr b="0" i="0" sz="2800" u="none" cap="none" strike="noStrike">
              <a:solidFill>
                <a:srgbClr val="F28753"/>
              </a:solidFill>
              <a:latin typeface="Times New Roman"/>
              <a:ea typeface="Times New Roman"/>
              <a:cs typeface="Times New Roman"/>
              <a:sym typeface="Times New Roman"/>
            </a:endParaRPr>
          </a:p>
        </p:txBody>
      </p:sp>
      <p:sp>
        <p:nvSpPr>
          <p:cNvPr id="89" name="Google Shape;89;p1"/>
          <p:cNvSpPr/>
          <p:nvPr/>
        </p:nvSpPr>
        <p:spPr>
          <a:xfrm>
            <a:off x="290920" y="2216996"/>
            <a:ext cx="7315200" cy="640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 Addressed Problem </a:t>
            </a:r>
            <a:endParaRPr/>
          </a:p>
        </p:txBody>
      </p:sp>
      <p:sp>
        <p:nvSpPr>
          <p:cNvPr id="90" name="Google Shape;90;p1"/>
          <p:cNvSpPr/>
          <p:nvPr/>
        </p:nvSpPr>
        <p:spPr>
          <a:xfrm>
            <a:off x="290945" y="11697340"/>
            <a:ext cx="7315200" cy="640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Goals </a:t>
            </a:r>
            <a:endParaRPr/>
          </a:p>
        </p:txBody>
      </p:sp>
      <p:sp>
        <p:nvSpPr>
          <p:cNvPr id="91" name="Google Shape;91;p1"/>
          <p:cNvSpPr/>
          <p:nvPr/>
        </p:nvSpPr>
        <p:spPr>
          <a:xfrm>
            <a:off x="8631380" y="2132948"/>
            <a:ext cx="7315200" cy="64008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Target Science Gateway</a:t>
            </a:r>
            <a:endParaRPr/>
          </a:p>
        </p:txBody>
      </p:sp>
      <p:sp>
        <p:nvSpPr>
          <p:cNvPr id="92" name="Google Shape;92;p1"/>
          <p:cNvSpPr/>
          <p:nvPr/>
        </p:nvSpPr>
        <p:spPr>
          <a:xfrm>
            <a:off x="8631380" y="11379758"/>
            <a:ext cx="7315200" cy="64008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Resource Needs/List</a:t>
            </a:r>
            <a:endParaRPr/>
          </a:p>
        </p:txBody>
      </p:sp>
      <p:sp>
        <p:nvSpPr>
          <p:cNvPr id="93" name="Google Shape;93;p1"/>
          <p:cNvSpPr/>
          <p:nvPr/>
        </p:nvSpPr>
        <p:spPr>
          <a:xfrm>
            <a:off x="16971815" y="2145573"/>
            <a:ext cx="15270480" cy="64008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4000">
                <a:solidFill>
                  <a:schemeClr val="lt1"/>
                </a:solidFill>
                <a:latin typeface="Calibri"/>
                <a:ea typeface="Calibri"/>
                <a:cs typeface="Calibri"/>
                <a:sym typeface="Calibri"/>
              </a:rPr>
              <a:t>Methodology</a:t>
            </a:r>
            <a:endParaRPr/>
          </a:p>
        </p:txBody>
      </p:sp>
      <p:sp>
        <p:nvSpPr>
          <p:cNvPr id="94" name="Google Shape;94;p1"/>
          <p:cNvSpPr/>
          <p:nvPr/>
        </p:nvSpPr>
        <p:spPr>
          <a:xfrm>
            <a:off x="16971815" y="10972800"/>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200">
                <a:solidFill>
                  <a:schemeClr val="lt1"/>
                </a:solidFill>
                <a:latin typeface="Calibri"/>
                <a:ea typeface="Calibri"/>
                <a:cs typeface="Calibri"/>
                <a:sym typeface="Calibri"/>
              </a:rPr>
              <a:t>Resources / Tools</a:t>
            </a:r>
            <a:endParaRPr/>
          </a:p>
        </p:txBody>
      </p:sp>
      <p:sp>
        <p:nvSpPr>
          <p:cNvPr id="95" name="Google Shape;95;p1"/>
          <p:cNvSpPr/>
          <p:nvPr/>
        </p:nvSpPr>
        <p:spPr>
          <a:xfrm>
            <a:off x="16952420" y="15627240"/>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200">
                <a:solidFill>
                  <a:schemeClr val="lt1"/>
                </a:solidFill>
                <a:latin typeface="Calibri"/>
                <a:ea typeface="Calibri"/>
                <a:cs typeface="Calibri"/>
                <a:sym typeface="Calibri"/>
              </a:rPr>
              <a:t>Use Cases</a:t>
            </a:r>
            <a:endParaRPr/>
          </a:p>
        </p:txBody>
      </p:sp>
      <p:sp>
        <p:nvSpPr>
          <p:cNvPr id="96" name="Google Shape;96;p1"/>
          <p:cNvSpPr/>
          <p:nvPr/>
        </p:nvSpPr>
        <p:spPr>
          <a:xfrm>
            <a:off x="24904646" y="2860880"/>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200">
                <a:solidFill>
                  <a:schemeClr val="lt1"/>
                </a:solidFill>
                <a:latin typeface="Calibri"/>
                <a:ea typeface="Calibri"/>
                <a:cs typeface="Calibri"/>
                <a:sym typeface="Calibri"/>
              </a:rPr>
              <a:t>Datasets / Testing</a:t>
            </a:r>
            <a:endParaRPr/>
          </a:p>
        </p:txBody>
      </p:sp>
      <p:sp>
        <p:nvSpPr>
          <p:cNvPr id="97" name="Google Shape;97;p1"/>
          <p:cNvSpPr/>
          <p:nvPr/>
        </p:nvSpPr>
        <p:spPr>
          <a:xfrm>
            <a:off x="24904646" y="7458823"/>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200">
                <a:solidFill>
                  <a:schemeClr val="lt1"/>
                </a:solidFill>
                <a:latin typeface="Calibri"/>
                <a:ea typeface="Calibri"/>
                <a:cs typeface="Calibri"/>
                <a:sym typeface="Calibri"/>
              </a:rPr>
              <a:t>Possible Expansions</a:t>
            </a:r>
            <a:endParaRPr/>
          </a:p>
        </p:txBody>
      </p:sp>
      <p:sp>
        <p:nvSpPr>
          <p:cNvPr id="98" name="Google Shape;98;p1"/>
          <p:cNvSpPr txBox="1"/>
          <p:nvPr/>
        </p:nvSpPr>
        <p:spPr>
          <a:xfrm>
            <a:off x="290945" y="12324638"/>
            <a:ext cx="7315200" cy="7634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a:p>
          <a:p>
            <a:pPr indent="0" lvl="0" marL="0" marR="0" rtl="0" algn="l">
              <a:spcBef>
                <a:spcPts val="1200"/>
              </a:spcBef>
              <a:spcAft>
                <a:spcPts val="0"/>
              </a:spcAft>
              <a:buNone/>
            </a:pPr>
            <a:r>
              <a:rPr b="0" i="0" lang="en-US" sz="2400">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2400">
              <a:solidFill>
                <a:schemeClr val="dk1"/>
              </a:solidFill>
              <a:latin typeface="Calibri"/>
              <a:ea typeface="Calibri"/>
              <a:cs typeface="Calibri"/>
              <a:sym typeface="Calibri"/>
            </a:endParaRPr>
          </a:p>
        </p:txBody>
      </p:sp>
      <p:sp>
        <p:nvSpPr>
          <p:cNvPr id="99" name="Google Shape;99;p1"/>
          <p:cNvSpPr txBox="1"/>
          <p:nvPr/>
        </p:nvSpPr>
        <p:spPr>
          <a:xfrm>
            <a:off x="8631380" y="2785653"/>
            <a:ext cx="7315200" cy="83715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a:p>
          <a:p>
            <a:pPr indent="0" lvl="0" marL="0" marR="0" rtl="0" algn="l">
              <a:spcBef>
                <a:spcPts val="1200"/>
              </a:spcBef>
              <a:spcAft>
                <a:spcPts val="0"/>
              </a:spcAft>
              <a:buNone/>
            </a:pPr>
            <a:r>
              <a:rPr b="0" i="0" lang="en-US" sz="2400">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2400">
              <a:solidFill>
                <a:schemeClr val="dk1"/>
              </a:solidFill>
              <a:latin typeface="Calibri"/>
              <a:ea typeface="Calibri"/>
              <a:cs typeface="Calibri"/>
              <a:sym typeface="Calibri"/>
            </a:endParaRPr>
          </a:p>
        </p:txBody>
      </p:sp>
      <p:sp>
        <p:nvSpPr>
          <p:cNvPr id="100" name="Google Shape;100;p1"/>
          <p:cNvSpPr txBox="1"/>
          <p:nvPr/>
        </p:nvSpPr>
        <p:spPr>
          <a:xfrm>
            <a:off x="8631380" y="12019838"/>
            <a:ext cx="7315200" cy="837152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a:p>
          <a:p>
            <a:pPr indent="0" lvl="0" marL="0" marR="0" rtl="0" algn="l">
              <a:spcBef>
                <a:spcPts val="1200"/>
              </a:spcBef>
              <a:spcAft>
                <a:spcPts val="0"/>
              </a:spcAft>
              <a:buNone/>
            </a:pPr>
            <a:r>
              <a:rPr b="0" i="0" lang="en-US" sz="2400">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a:t>
            </a:r>
            <a:endParaRPr sz="2400">
              <a:solidFill>
                <a:schemeClr val="dk1"/>
              </a:solidFill>
              <a:latin typeface="Calibri"/>
              <a:ea typeface="Calibri"/>
              <a:cs typeface="Calibri"/>
              <a:sym typeface="Calibri"/>
            </a:endParaRPr>
          </a:p>
        </p:txBody>
      </p:sp>
      <p:sp>
        <p:nvSpPr>
          <p:cNvPr id="101" name="Google Shape;101;p1"/>
          <p:cNvSpPr txBox="1"/>
          <p:nvPr/>
        </p:nvSpPr>
        <p:spPr>
          <a:xfrm>
            <a:off x="16952420" y="16104625"/>
            <a:ext cx="7315200" cy="374904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a:p>
        </p:txBody>
      </p:sp>
      <p:sp>
        <p:nvSpPr>
          <p:cNvPr id="102" name="Google Shape;102;p1"/>
          <p:cNvSpPr txBox="1"/>
          <p:nvPr/>
        </p:nvSpPr>
        <p:spPr>
          <a:xfrm>
            <a:off x="24885251" y="3338265"/>
            <a:ext cx="7315200" cy="3077766"/>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rgbClr val="000000"/>
              </a:buClr>
              <a:buSzPts val="2400"/>
              <a:buFont typeface="Arial"/>
              <a:buChar char="•"/>
            </a:pPr>
            <a:r>
              <a:rPr b="0" i="0" lang="en-US" sz="2400">
                <a:solidFill>
                  <a:srgbClr val="000000"/>
                </a:solidFill>
                <a:latin typeface="Open Sans"/>
                <a:ea typeface="Open Sans"/>
                <a:cs typeface="Open Sans"/>
                <a:sym typeface="Open Sans"/>
              </a:rPr>
              <a:t>Dataset</a:t>
            </a:r>
            <a:endParaRPr/>
          </a:p>
          <a:p>
            <a:pPr indent="-342900" lvl="0" marL="342900" marR="0" rtl="0" algn="l">
              <a:spcBef>
                <a:spcPts val="1200"/>
              </a:spcBef>
              <a:spcAft>
                <a:spcPts val="0"/>
              </a:spcAft>
              <a:buClr>
                <a:srgbClr val="000000"/>
              </a:buClr>
              <a:buSzPts val="2400"/>
              <a:buFont typeface="Arial"/>
              <a:buChar char="•"/>
            </a:pPr>
            <a:r>
              <a:rPr b="0" i="0" lang="en-US" sz="2400">
                <a:solidFill>
                  <a:srgbClr val="000000"/>
                </a:solidFill>
                <a:latin typeface="Open Sans"/>
                <a:ea typeface="Open Sans"/>
                <a:cs typeface="Open Sans"/>
                <a:sym typeface="Open Sans"/>
              </a:rPr>
              <a:t>Dataset</a:t>
            </a:r>
            <a:endParaRPr sz="2400">
              <a:solidFill>
                <a:srgbClr val="000000"/>
              </a:solidFill>
              <a:latin typeface="Open Sans"/>
              <a:ea typeface="Open Sans"/>
              <a:cs typeface="Open Sans"/>
              <a:sym typeface="Open Sans"/>
            </a:endParaRPr>
          </a:p>
          <a:p>
            <a:pPr indent="-342900" lvl="0" marL="342900" marR="0" rtl="0" algn="l">
              <a:spcBef>
                <a:spcPts val="1200"/>
              </a:spcBef>
              <a:spcAft>
                <a:spcPts val="0"/>
              </a:spcAft>
              <a:buClr>
                <a:srgbClr val="000000"/>
              </a:buClr>
              <a:buSzPts val="2400"/>
              <a:buFont typeface="Arial"/>
              <a:buChar char="•"/>
            </a:pPr>
            <a:r>
              <a:rPr b="0" i="0" lang="en-US" sz="2400">
                <a:solidFill>
                  <a:srgbClr val="000000"/>
                </a:solidFill>
                <a:latin typeface="Open Sans"/>
                <a:ea typeface="Open Sans"/>
                <a:cs typeface="Open Sans"/>
                <a:sym typeface="Open Sans"/>
              </a:rPr>
              <a:t>Dataset</a:t>
            </a:r>
            <a:endParaRPr/>
          </a:p>
          <a:p>
            <a:pPr indent="-342900" lvl="0" marL="342900" marR="0" rtl="0" algn="l">
              <a:spcBef>
                <a:spcPts val="1200"/>
              </a:spcBef>
              <a:spcAft>
                <a:spcPts val="0"/>
              </a:spcAft>
              <a:buClr>
                <a:srgbClr val="000000"/>
              </a:buClr>
              <a:buSzPts val="2400"/>
              <a:buFont typeface="Arial"/>
              <a:buChar char="•"/>
            </a:pPr>
            <a:r>
              <a:rPr b="0" i="0" lang="en-US" sz="2400">
                <a:solidFill>
                  <a:srgbClr val="000000"/>
                </a:solidFill>
                <a:latin typeface="Open Sans"/>
                <a:ea typeface="Open Sans"/>
                <a:cs typeface="Open Sans"/>
                <a:sym typeface="Open Sans"/>
              </a:rPr>
              <a:t>Dataset</a:t>
            </a:r>
            <a:endParaRPr sz="2400">
              <a:solidFill>
                <a:srgbClr val="000000"/>
              </a:solidFill>
              <a:latin typeface="Open Sans"/>
              <a:ea typeface="Open Sans"/>
              <a:cs typeface="Open Sans"/>
              <a:sym typeface="Open Sans"/>
            </a:endParaRPr>
          </a:p>
          <a:p>
            <a:pPr indent="-342900" lvl="0" marL="342900" marR="0" rtl="0" algn="l">
              <a:spcBef>
                <a:spcPts val="1200"/>
              </a:spcBef>
              <a:spcAft>
                <a:spcPts val="0"/>
              </a:spcAft>
              <a:buClr>
                <a:srgbClr val="000000"/>
              </a:buClr>
              <a:buSzPts val="2400"/>
              <a:buFont typeface="Arial"/>
              <a:buChar char="•"/>
            </a:pPr>
            <a:r>
              <a:rPr b="0" i="0" lang="en-US" sz="2400">
                <a:solidFill>
                  <a:srgbClr val="000000"/>
                </a:solidFill>
                <a:latin typeface="Open Sans"/>
                <a:ea typeface="Open Sans"/>
                <a:cs typeface="Open Sans"/>
                <a:sym typeface="Open Sans"/>
              </a:rPr>
              <a:t>Dataset</a:t>
            </a:r>
            <a:endParaRPr/>
          </a:p>
          <a:p>
            <a:pPr indent="-342900" lvl="0" marL="342900" marR="0" rtl="0" algn="l">
              <a:spcBef>
                <a:spcPts val="1200"/>
              </a:spcBef>
              <a:spcAft>
                <a:spcPts val="0"/>
              </a:spcAft>
              <a:buClr>
                <a:srgbClr val="000000"/>
              </a:buClr>
              <a:buSzPts val="2400"/>
              <a:buFont typeface="Arial"/>
              <a:buChar char="•"/>
            </a:pPr>
            <a:r>
              <a:rPr b="0" i="0" lang="en-US" sz="2400">
                <a:solidFill>
                  <a:srgbClr val="000000"/>
                </a:solidFill>
                <a:latin typeface="Open Sans"/>
                <a:ea typeface="Open Sans"/>
                <a:cs typeface="Open Sans"/>
                <a:sym typeface="Open Sans"/>
              </a:rPr>
              <a:t>Dataset</a:t>
            </a:r>
            <a:endParaRPr/>
          </a:p>
        </p:txBody>
      </p:sp>
      <p:sp>
        <p:nvSpPr>
          <p:cNvPr id="103" name="Google Shape;103;p1"/>
          <p:cNvSpPr txBox="1"/>
          <p:nvPr/>
        </p:nvSpPr>
        <p:spPr>
          <a:xfrm>
            <a:off x="24885251" y="8068423"/>
            <a:ext cx="7315200" cy="37866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2400">
                <a:solidFill>
                  <a:srgbClr val="000000"/>
                </a:solidFill>
                <a:latin typeface="Open Sans"/>
                <a:ea typeface="Open Sans"/>
                <a:cs typeface="Open Sans"/>
                <a:sym typeface="Open Sans"/>
              </a:rPr>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cillum dolore eu fugiat nulla pariatur. Excepteur sint occaecat cupidatat non proident, sunt in culpa qui officia deserunt mollit anim id est laborum. </a:t>
            </a:r>
            <a:endParaRPr/>
          </a:p>
        </p:txBody>
      </p:sp>
      <p:pic>
        <p:nvPicPr>
          <p:cNvPr id="104" name="Google Shape;104;p1"/>
          <p:cNvPicPr preferRelativeResize="0"/>
          <p:nvPr/>
        </p:nvPicPr>
        <p:blipFill rotWithShape="1">
          <a:blip r:embed="rId3">
            <a:alphaModFix/>
          </a:blip>
          <a:srcRect b="0" l="0" r="0" t="0"/>
          <a:stretch/>
        </p:blipFill>
        <p:spPr>
          <a:xfrm>
            <a:off x="31054512" y="30819"/>
            <a:ext cx="1463040" cy="1463040"/>
          </a:xfrm>
          <a:prstGeom prst="rect">
            <a:avLst/>
          </a:prstGeom>
          <a:noFill/>
          <a:ln>
            <a:noFill/>
          </a:ln>
        </p:spPr>
      </p:pic>
      <p:sp>
        <p:nvSpPr>
          <p:cNvPr id="105" name="Google Shape;105;p1"/>
          <p:cNvSpPr txBox="1"/>
          <p:nvPr/>
        </p:nvSpPr>
        <p:spPr>
          <a:xfrm>
            <a:off x="30709811" y="1479012"/>
            <a:ext cx="2152443" cy="30777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0" lang="en-US" sz="1400">
                <a:solidFill>
                  <a:schemeClr val="lt1"/>
                </a:solidFill>
                <a:latin typeface="Arial"/>
                <a:ea typeface="Arial"/>
                <a:cs typeface="Arial"/>
                <a:sym typeface="Arial"/>
              </a:rPr>
              <a:t>SG</a:t>
            </a:r>
            <a:r>
              <a:rPr lang="en-US">
                <a:solidFill>
                  <a:schemeClr val="lt1"/>
                </a:solidFill>
              </a:rPr>
              <a:t>X3</a:t>
            </a:r>
            <a:r>
              <a:rPr b="0" i="0" lang="en-US" sz="1400">
                <a:solidFill>
                  <a:schemeClr val="lt1"/>
                </a:solidFill>
                <a:latin typeface="Arial"/>
                <a:ea typeface="Arial"/>
                <a:cs typeface="Arial"/>
                <a:sym typeface="Arial"/>
              </a:rPr>
              <a:t> award # </a:t>
            </a:r>
            <a:r>
              <a:rPr lang="en-US">
                <a:solidFill>
                  <a:schemeClr val="lt1"/>
                </a:solidFill>
              </a:rPr>
              <a:t>2231406</a:t>
            </a:r>
            <a:endParaRPr/>
          </a:p>
        </p:txBody>
      </p:sp>
      <p:sp>
        <p:nvSpPr>
          <p:cNvPr id="106" name="Google Shape;106;p1"/>
          <p:cNvSpPr txBox="1"/>
          <p:nvPr/>
        </p:nvSpPr>
        <p:spPr>
          <a:xfrm>
            <a:off x="2343300" y="83575"/>
            <a:ext cx="22542000" cy="1693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5200" u="none" strike="noStrike">
                <a:solidFill>
                  <a:srgbClr val="2B2B5F"/>
                </a:solidFill>
                <a:latin typeface="Calibri"/>
                <a:ea typeface="Calibri"/>
                <a:cs typeface="Calibri"/>
                <a:sym typeface="Calibri"/>
              </a:rPr>
              <a:t>Title: Lorem ipsum dolor sit amet, consectetur adipiscing elit, sed do eiusmod tempor incididunt ut labore et dolore magna aliqua. Ut enim ad minim veniam.</a:t>
            </a:r>
            <a:endParaRPr b="1" sz="1200">
              <a:solidFill>
                <a:srgbClr val="2B2B5F"/>
              </a:solidFill>
            </a:endParaRPr>
          </a:p>
        </p:txBody>
      </p:sp>
      <p:sp>
        <p:nvSpPr>
          <p:cNvPr id="107" name="Google Shape;107;p1"/>
          <p:cNvSpPr/>
          <p:nvPr/>
        </p:nvSpPr>
        <p:spPr>
          <a:xfrm>
            <a:off x="26691602" y="13573335"/>
            <a:ext cx="5508848" cy="146303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rgbClr val="000000"/>
                </a:solidFill>
                <a:latin typeface="Calibri"/>
                <a:ea typeface="Calibri"/>
                <a:cs typeface="Calibri"/>
                <a:sym typeface="Calibri"/>
              </a:rPr>
              <a:t>Author 1 Name</a:t>
            </a:r>
            <a:endParaRPr/>
          </a:p>
          <a:p>
            <a:pPr indent="0" lvl="0" marL="0" marR="0" rtl="0" algn="l">
              <a:spcBef>
                <a:spcPts val="0"/>
              </a:spcBef>
              <a:spcAft>
                <a:spcPts val="0"/>
              </a:spcAft>
              <a:buNone/>
            </a:pPr>
            <a:r>
              <a:rPr lang="en-US" sz="2000">
                <a:solidFill>
                  <a:srgbClr val="000000"/>
                </a:solidFill>
                <a:latin typeface="Calibri"/>
                <a:ea typeface="Calibri"/>
                <a:cs typeface="Calibri"/>
                <a:sym typeface="Calibri"/>
              </a:rPr>
              <a:t>Affiliation</a:t>
            </a:r>
            <a:endParaRPr/>
          </a:p>
          <a:p>
            <a:pPr indent="0" lvl="0" marL="0" marR="0" rtl="0" algn="l">
              <a:spcBef>
                <a:spcPts val="0"/>
              </a:spcBef>
              <a:spcAft>
                <a:spcPts val="0"/>
              </a:spcAft>
              <a:buNone/>
            </a:pPr>
            <a:r>
              <a:rPr lang="en-US" sz="2000">
                <a:solidFill>
                  <a:srgbClr val="000000"/>
                </a:solidFill>
                <a:latin typeface="Calibri"/>
                <a:ea typeface="Calibri"/>
                <a:cs typeface="Calibri"/>
                <a:sym typeface="Calibri"/>
              </a:rPr>
              <a:t>Email</a:t>
            </a:r>
            <a:endParaRPr sz="2000">
              <a:solidFill>
                <a:srgbClr val="000000"/>
              </a:solidFill>
              <a:latin typeface="Times New Roman"/>
              <a:ea typeface="Times New Roman"/>
              <a:cs typeface="Times New Roman"/>
              <a:sym typeface="Times New Roman"/>
            </a:endParaRPr>
          </a:p>
        </p:txBody>
      </p:sp>
      <p:sp>
        <p:nvSpPr>
          <p:cNvPr id="108" name="Google Shape;108;p1"/>
          <p:cNvSpPr/>
          <p:nvPr/>
        </p:nvSpPr>
        <p:spPr>
          <a:xfrm>
            <a:off x="24885251" y="13573335"/>
            <a:ext cx="1510280" cy="2286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000000"/>
                </a:solidFill>
                <a:latin typeface="Calibri"/>
                <a:ea typeface="Calibri"/>
                <a:cs typeface="Calibri"/>
                <a:sym typeface="Calibri"/>
              </a:rPr>
              <a:t>Author</a:t>
            </a:r>
            <a:endParaRPr/>
          </a:p>
          <a:p>
            <a:pPr indent="0" lvl="0" marL="0" marR="0" rtl="0" algn="ctr">
              <a:spcBef>
                <a:spcPts val="0"/>
              </a:spcBef>
              <a:spcAft>
                <a:spcPts val="0"/>
              </a:spcAft>
              <a:buNone/>
            </a:pPr>
            <a:r>
              <a:rPr lang="en-US" sz="1800">
                <a:solidFill>
                  <a:srgbClr val="000000"/>
                </a:solidFill>
                <a:latin typeface="Calibri"/>
                <a:ea typeface="Calibri"/>
                <a:cs typeface="Calibri"/>
                <a:sym typeface="Calibri"/>
              </a:rPr>
              <a:t>Photo</a:t>
            </a:r>
            <a:endParaRPr/>
          </a:p>
        </p:txBody>
      </p:sp>
      <p:sp>
        <p:nvSpPr>
          <p:cNvPr id="109" name="Google Shape;109;p1"/>
          <p:cNvSpPr/>
          <p:nvPr/>
        </p:nvSpPr>
        <p:spPr>
          <a:xfrm>
            <a:off x="24885251" y="16158053"/>
            <a:ext cx="1507658" cy="2286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Author 2</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Photo</a:t>
            </a:r>
            <a:endParaRPr/>
          </a:p>
        </p:txBody>
      </p:sp>
      <p:sp>
        <p:nvSpPr>
          <p:cNvPr id="110" name="Google Shape;110;p1"/>
          <p:cNvSpPr/>
          <p:nvPr/>
        </p:nvSpPr>
        <p:spPr>
          <a:xfrm>
            <a:off x="26691602" y="16158053"/>
            <a:ext cx="5508848" cy="146303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2000">
                <a:solidFill>
                  <a:schemeClr val="dk1"/>
                </a:solidFill>
                <a:latin typeface="Calibri"/>
                <a:ea typeface="Calibri"/>
                <a:cs typeface="Calibri"/>
                <a:sym typeface="Calibri"/>
              </a:rPr>
              <a:t>Author 2 Name</a:t>
            </a:r>
            <a:endParaRPr/>
          </a:p>
          <a:p>
            <a:pPr indent="0" lvl="0" marL="0" marR="0" rtl="0" algn="l">
              <a:spcBef>
                <a:spcPts val="0"/>
              </a:spcBef>
              <a:spcAft>
                <a:spcPts val="0"/>
              </a:spcAft>
              <a:buNone/>
            </a:pPr>
            <a:r>
              <a:rPr lang="en-US" sz="2000">
                <a:solidFill>
                  <a:schemeClr val="dk1"/>
                </a:solidFill>
                <a:latin typeface="Calibri"/>
                <a:ea typeface="Calibri"/>
                <a:cs typeface="Calibri"/>
                <a:sym typeface="Calibri"/>
              </a:rPr>
              <a:t>Affiliation</a:t>
            </a:r>
            <a:endParaRPr/>
          </a:p>
          <a:p>
            <a:pPr indent="0" lvl="0" marL="0" marR="0" rtl="0" algn="l">
              <a:spcBef>
                <a:spcPts val="0"/>
              </a:spcBef>
              <a:spcAft>
                <a:spcPts val="0"/>
              </a:spcAft>
              <a:buNone/>
            </a:pPr>
            <a:r>
              <a:rPr lang="en-US" sz="2000">
                <a:solidFill>
                  <a:schemeClr val="dk1"/>
                </a:solidFill>
                <a:latin typeface="Calibri"/>
                <a:ea typeface="Calibri"/>
                <a:cs typeface="Calibri"/>
                <a:sym typeface="Calibri"/>
              </a:rPr>
              <a:t>Email</a:t>
            </a:r>
            <a:endParaRPr sz="2000">
              <a:solidFill>
                <a:schemeClr val="dk1"/>
              </a:solidFill>
              <a:latin typeface="Times New Roman"/>
              <a:ea typeface="Times New Roman"/>
              <a:cs typeface="Times New Roman"/>
              <a:sym typeface="Times New Roman"/>
            </a:endParaRPr>
          </a:p>
        </p:txBody>
      </p:sp>
      <p:sp>
        <p:nvSpPr>
          <p:cNvPr id="111" name="Google Shape;111;p1"/>
          <p:cNvSpPr/>
          <p:nvPr/>
        </p:nvSpPr>
        <p:spPr>
          <a:xfrm>
            <a:off x="26691602" y="18742771"/>
            <a:ext cx="5508848" cy="1463039"/>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2000">
                <a:solidFill>
                  <a:schemeClr val="dk1"/>
                </a:solidFill>
                <a:latin typeface="Calibri"/>
                <a:ea typeface="Calibri"/>
                <a:cs typeface="Calibri"/>
                <a:sym typeface="Calibri"/>
              </a:rPr>
              <a:t>HPC/Gateways Mentor</a:t>
            </a:r>
            <a:endParaRPr/>
          </a:p>
          <a:p>
            <a:pPr indent="0" lvl="0" marL="0" marR="0" rtl="0" algn="l">
              <a:spcBef>
                <a:spcPts val="0"/>
              </a:spcBef>
              <a:spcAft>
                <a:spcPts val="0"/>
              </a:spcAft>
              <a:buNone/>
            </a:pPr>
            <a:r>
              <a:rPr lang="en-US" sz="2000">
                <a:solidFill>
                  <a:schemeClr val="dk1"/>
                </a:solidFill>
                <a:latin typeface="Calibri"/>
                <a:ea typeface="Calibri"/>
                <a:cs typeface="Calibri"/>
                <a:sym typeface="Calibri"/>
              </a:rPr>
              <a:t>Name</a:t>
            </a:r>
            <a:endParaRPr/>
          </a:p>
          <a:p>
            <a:pPr indent="0" lvl="0" marL="0" marR="0" rtl="0" algn="l">
              <a:spcBef>
                <a:spcPts val="0"/>
              </a:spcBef>
              <a:spcAft>
                <a:spcPts val="0"/>
              </a:spcAft>
              <a:buNone/>
            </a:pPr>
            <a:r>
              <a:rPr lang="en-US" sz="2000">
                <a:solidFill>
                  <a:schemeClr val="dk1"/>
                </a:solidFill>
                <a:latin typeface="Calibri"/>
                <a:ea typeface="Calibri"/>
                <a:cs typeface="Calibri"/>
                <a:sym typeface="Calibri"/>
              </a:rPr>
              <a:t>Affiliation</a:t>
            </a:r>
            <a:endParaRPr/>
          </a:p>
          <a:p>
            <a:pPr indent="0" lvl="0" marL="0" marR="0" rtl="0" algn="l">
              <a:spcBef>
                <a:spcPts val="0"/>
              </a:spcBef>
              <a:spcAft>
                <a:spcPts val="0"/>
              </a:spcAft>
              <a:buNone/>
            </a:pPr>
            <a:r>
              <a:rPr lang="en-US" sz="2000">
                <a:solidFill>
                  <a:schemeClr val="dk1"/>
                </a:solidFill>
                <a:latin typeface="Calibri"/>
                <a:ea typeface="Calibri"/>
                <a:cs typeface="Calibri"/>
                <a:sym typeface="Calibri"/>
              </a:rPr>
              <a:t>Email</a:t>
            </a:r>
            <a:endParaRPr sz="2000">
              <a:solidFill>
                <a:schemeClr val="dk1"/>
              </a:solidFill>
              <a:latin typeface="Times New Roman"/>
              <a:ea typeface="Times New Roman"/>
              <a:cs typeface="Times New Roman"/>
              <a:sym typeface="Times New Roman"/>
            </a:endParaRPr>
          </a:p>
        </p:txBody>
      </p:sp>
      <p:sp>
        <p:nvSpPr>
          <p:cNvPr id="112" name="Google Shape;112;p1"/>
          <p:cNvSpPr/>
          <p:nvPr/>
        </p:nvSpPr>
        <p:spPr>
          <a:xfrm>
            <a:off x="24885251" y="18742771"/>
            <a:ext cx="1507658" cy="2286000"/>
          </a:xfrm>
          <a:prstGeom prst="rect">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Author 2</a:t>
            </a:r>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Photo</a:t>
            </a:r>
            <a:endParaRPr/>
          </a:p>
        </p:txBody>
      </p:sp>
      <p:sp>
        <p:nvSpPr>
          <p:cNvPr id="113" name="Google Shape;113;p1"/>
          <p:cNvSpPr/>
          <p:nvPr/>
        </p:nvSpPr>
        <p:spPr>
          <a:xfrm>
            <a:off x="24885251" y="12879202"/>
            <a:ext cx="7315200" cy="457200"/>
          </a:xfrm>
          <a:prstGeom prst="rect">
            <a:avLst/>
          </a:prstGeom>
          <a:solidFill>
            <a:srgbClr val="4682B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b="1" lang="en-US" sz="3200">
                <a:solidFill>
                  <a:schemeClr val="lt1"/>
                </a:solidFill>
                <a:latin typeface="Calibri"/>
                <a:ea typeface="Calibri"/>
                <a:cs typeface="Calibri"/>
                <a:sym typeface="Calibri"/>
              </a:rPr>
              <a:t>Authors</a:t>
            </a:r>
            <a:endParaRPr/>
          </a:p>
        </p:txBody>
      </p:sp>
      <p:sp>
        <p:nvSpPr>
          <p:cNvPr id="114" name="Google Shape;114;p1"/>
          <p:cNvSpPr/>
          <p:nvPr/>
        </p:nvSpPr>
        <p:spPr>
          <a:xfrm>
            <a:off x="0" y="20326050"/>
            <a:ext cx="2747700" cy="1575300"/>
          </a:xfrm>
          <a:prstGeom prst="rect">
            <a:avLst/>
          </a:prstGeom>
          <a:solidFill>
            <a:schemeClr val="accent4"/>
          </a:solidFill>
          <a:ln cap="flat" cmpd="sng" w="76200">
            <a:solidFill>
              <a:srgbClr val="2B2B5F"/>
            </a:solidFill>
            <a:prstDash val="solid"/>
            <a:miter lim="800000"/>
            <a:headEnd len="sm" w="sm" type="none"/>
            <a:tailEnd len="sm" w="sm" type="none"/>
          </a:ln>
        </p:spPr>
        <p:txBody>
          <a:bodyPr anchorCtr="0" anchor="ctr" bIns="45700" lIns="91425" spcFirstLastPara="1" rIns="91425" wrap="square" tIns="45700">
            <a:noAutofit/>
          </a:bodyPr>
          <a:lstStyle/>
          <a:p>
            <a:pPr indent="0" lvl="1" marL="457200" marR="0" rtl="0" algn="l">
              <a:spcBef>
                <a:spcPts val="0"/>
              </a:spcBef>
              <a:spcAft>
                <a:spcPts val="0"/>
              </a:spcAft>
              <a:buNone/>
            </a:pPr>
            <a:r>
              <a:t/>
            </a:r>
            <a:endParaRPr b="1" i="0" sz="4000" u="none" cap="none" strike="noStrike">
              <a:solidFill>
                <a:srgbClr val="2B2B5F"/>
              </a:solidFill>
              <a:latin typeface="Calibri"/>
              <a:ea typeface="Calibri"/>
              <a:cs typeface="Calibri"/>
              <a:sym typeface="Calibri"/>
            </a:endParaRPr>
          </a:p>
        </p:txBody>
      </p:sp>
      <p:pic>
        <p:nvPicPr>
          <p:cNvPr id="115" name="Google Shape;115;p1"/>
          <p:cNvPicPr preferRelativeResize="0"/>
          <p:nvPr/>
        </p:nvPicPr>
        <p:blipFill>
          <a:blip r:embed="rId4">
            <a:alphaModFix/>
          </a:blip>
          <a:stretch>
            <a:fillRect/>
          </a:stretch>
        </p:blipFill>
        <p:spPr>
          <a:xfrm>
            <a:off x="122950" y="20446938"/>
            <a:ext cx="952500" cy="1333500"/>
          </a:xfrm>
          <a:prstGeom prst="rect">
            <a:avLst/>
          </a:prstGeom>
          <a:noFill/>
          <a:ln>
            <a:noFill/>
          </a:ln>
        </p:spPr>
      </p:pic>
      <p:pic>
        <p:nvPicPr>
          <p:cNvPr id="116" name="Google Shape;116;p1"/>
          <p:cNvPicPr preferRelativeResize="0"/>
          <p:nvPr/>
        </p:nvPicPr>
        <p:blipFill>
          <a:blip r:embed="rId5">
            <a:alphaModFix/>
          </a:blip>
          <a:stretch>
            <a:fillRect/>
          </a:stretch>
        </p:blipFill>
        <p:spPr>
          <a:xfrm>
            <a:off x="0" y="67425"/>
            <a:ext cx="1754700" cy="1754700"/>
          </a:xfrm>
          <a:prstGeom prst="rect">
            <a:avLst/>
          </a:prstGeom>
          <a:noFill/>
          <a:ln>
            <a:noFill/>
          </a:ln>
        </p:spPr>
      </p:pic>
      <p:pic>
        <p:nvPicPr>
          <p:cNvPr id="117" name="Google Shape;117;p1"/>
          <p:cNvPicPr preferRelativeResize="0"/>
          <p:nvPr/>
        </p:nvPicPr>
        <p:blipFill>
          <a:blip r:embed="rId6">
            <a:alphaModFix/>
          </a:blip>
          <a:stretch>
            <a:fillRect/>
          </a:stretch>
        </p:blipFill>
        <p:spPr>
          <a:xfrm>
            <a:off x="1249000" y="20444225"/>
            <a:ext cx="1333500" cy="1333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2022-08-16T17:08:39Z</dcterms:created>
  <dc:creator>Jeff Wood</dc:creator>
</cp:coreProperties>
</file>